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4"/>
  </p:sldMasterIdLst>
  <p:notesMasterIdLst>
    <p:notesMasterId r:id="rId40"/>
  </p:notesMasterIdLst>
  <p:handoutMasterIdLst>
    <p:handoutMasterId r:id="rId41"/>
  </p:handoutMasterIdLst>
  <p:sldIdLst>
    <p:sldId id="256" r:id="rId5"/>
    <p:sldId id="507" r:id="rId6"/>
    <p:sldId id="587" r:id="rId7"/>
    <p:sldId id="599" r:id="rId8"/>
    <p:sldId id="632" r:id="rId9"/>
    <p:sldId id="633" r:id="rId10"/>
    <p:sldId id="634" r:id="rId11"/>
    <p:sldId id="597" r:id="rId12"/>
    <p:sldId id="589" r:id="rId13"/>
    <p:sldId id="635" r:id="rId14"/>
    <p:sldId id="636" r:id="rId15"/>
    <p:sldId id="505" r:id="rId16"/>
    <p:sldId id="519" r:id="rId17"/>
    <p:sldId id="522" r:id="rId18"/>
    <p:sldId id="598" r:id="rId19"/>
    <p:sldId id="637" r:id="rId20"/>
    <p:sldId id="638" r:id="rId21"/>
    <p:sldId id="639" r:id="rId22"/>
    <p:sldId id="640" r:id="rId23"/>
    <p:sldId id="622" r:id="rId24"/>
    <p:sldId id="641" r:id="rId25"/>
    <p:sldId id="623" r:id="rId26"/>
    <p:sldId id="624" r:id="rId27"/>
    <p:sldId id="625" r:id="rId28"/>
    <p:sldId id="627" r:id="rId29"/>
    <p:sldId id="628" r:id="rId30"/>
    <p:sldId id="629" r:id="rId31"/>
    <p:sldId id="642" r:id="rId32"/>
    <p:sldId id="643" r:id="rId33"/>
    <p:sldId id="644" r:id="rId34"/>
    <p:sldId id="645" r:id="rId35"/>
    <p:sldId id="646" r:id="rId36"/>
    <p:sldId id="647" r:id="rId37"/>
    <p:sldId id="648" r:id="rId38"/>
    <p:sldId id="649" r:id="rId39"/>
  </p:sldIdLst>
  <p:sldSz cx="9144000" cy="6858000" type="screen4x3"/>
  <p:notesSz cx="6865938" cy="999807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1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1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1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1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35">
          <p15:clr>
            <a:srgbClr val="A4A3A4"/>
          </p15:clr>
        </p15:guide>
        <p15:guide id="2" orient="horz" pos="981" userDrawn="1">
          <p15:clr>
            <a:srgbClr val="A4A3A4"/>
          </p15:clr>
        </p15:guide>
        <p15:guide id="3" orient="horz" pos="2931">
          <p15:clr>
            <a:srgbClr val="A4A3A4"/>
          </p15:clr>
        </p15:guide>
        <p15:guide id="4" orient="horz" pos="3385">
          <p15:clr>
            <a:srgbClr val="A4A3A4"/>
          </p15:clr>
        </p15:guide>
        <p15:guide id="5" pos="431">
          <p15:clr>
            <a:srgbClr val="A4A3A4"/>
          </p15:clr>
        </p15:guide>
        <p15:guide id="6" pos="158">
          <p15:clr>
            <a:srgbClr val="A4A3A4"/>
          </p15:clr>
        </p15:guide>
        <p15:guide id="7" pos="249">
          <p15:clr>
            <a:srgbClr val="A4A3A4"/>
          </p15:clr>
        </p15:guide>
        <p15:guide id="8" pos="337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49" userDrawn="1">
          <p15:clr>
            <a:srgbClr val="A4A3A4"/>
          </p15:clr>
        </p15:guide>
        <p15:guide id="2" pos="2163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B3B"/>
    <a:srgbClr val="F69240"/>
    <a:srgbClr val="FF5D5D"/>
    <a:srgbClr val="FF8F2A"/>
    <a:srgbClr val="FF8F26"/>
    <a:srgbClr val="769535"/>
    <a:srgbClr val="CB6C02"/>
    <a:srgbClr val="9CC746"/>
    <a:srgbClr val="98B954"/>
    <a:srgbClr val="9BC3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17E6867-CC79-44A9-B1B6-BD27D61B4E2C}" v="1" dt="2023-03-20T01:16:27.863"/>
  </p1510:revLst>
</p1510:revInfo>
</file>

<file path=ppt/tableStyles.xml><?xml version="1.0" encoding="utf-8"?>
<a:tblStyleLst xmlns:a="http://schemas.openxmlformats.org/drawingml/2006/main" def="{5C22544A-7EE6-4342-B048-85BDC9FD1C3A}"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871" autoAdjust="0"/>
    <p:restoredTop sz="86570" autoAdjust="0"/>
  </p:normalViewPr>
  <p:slideViewPr>
    <p:cSldViewPr showGuides="1">
      <p:cViewPr varScale="1">
        <p:scale>
          <a:sx n="91" d="100"/>
          <a:sy n="91" d="100"/>
        </p:scale>
        <p:origin x="4086" y="78"/>
      </p:cViewPr>
      <p:guideLst>
        <p:guide orient="horz" pos="935"/>
        <p:guide orient="horz" pos="981"/>
        <p:guide orient="horz" pos="2931"/>
        <p:guide orient="horz" pos="3385"/>
        <p:guide pos="431"/>
        <p:guide pos="158"/>
        <p:guide pos="249"/>
        <p:guide pos="3379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howGuides="1">
      <p:cViewPr varScale="1">
        <p:scale>
          <a:sx n="84" d="100"/>
          <a:sy n="84" d="100"/>
        </p:scale>
        <p:origin x="-3852" y="-96"/>
      </p:cViewPr>
      <p:guideLst>
        <p:guide orient="horz" pos="3149"/>
        <p:guide pos="2163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microsoft.com/office/2015/10/relationships/revisionInfo" Target="revisionInfo.xml"/><Relationship Id="rId20" Type="http://schemas.openxmlformats.org/officeDocument/2006/relationships/slide" Target="slides/slide16.xml"/><Relationship Id="rId41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5240" cy="499904"/>
          </a:xfrm>
          <a:prstGeom prst="rect">
            <a:avLst/>
          </a:prstGeom>
        </p:spPr>
        <p:txBody>
          <a:bodyPr vert="horz" lIns="92126" tIns="46063" rIns="92126" bIns="46063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9110" y="1"/>
            <a:ext cx="2975240" cy="499904"/>
          </a:xfrm>
          <a:prstGeom prst="rect">
            <a:avLst/>
          </a:prstGeom>
        </p:spPr>
        <p:txBody>
          <a:bodyPr vert="horz" lIns="92126" tIns="46063" rIns="92126" bIns="46063" rtlCol="0"/>
          <a:lstStyle>
            <a:lvl1pPr algn="r">
              <a:defRPr sz="1200"/>
            </a:lvl1pPr>
          </a:lstStyle>
          <a:p>
            <a:fld id="{9B10A672-3FD9-4614-9502-BE74A3DDA37C}" type="datetimeFigureOut">
              <a:rPr lang="ko-KR" altLang="en-US" smtClean="0"/>
              <a:pPr/>
              <a:t>2026-03-30</a:t>
            </a:fld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9110" y="9496436"/>
            <a:ext cx="2975240" cy="499904"/>
          </a:xfrm>
          <a:prstGeom prst="rect">
            <a:avLst/>
          </a:prstGeom>
        </p:spPr>
        <p:txBody>
          <a:bodyPr vert="horz" lIns="92126" tIns="46063" rIns="92126" bIns="46063" rtlCol="0" anchor="b"/>
          <a:lstStyle>
            <a:lvl1pPr algn="r">
              <a:defRPr sz="1200"/>
            </a:lvl1pPr>
          </a:lstStyle>
          <a:p>
            <a:fld id="{7A661772-DD42-4A86-BCD9-4AAE8C6A9CB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167123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5240" cy="499904"/>
          </a:xfrm>
          <a:prstGeom prst="rect">
            <a:avLst/>
          </a:prstGeom>
        </p:spPr>
        <p:txBody>
          <a:bodyPr vert="horz" lIns="92126" tIns="46063" rIns="92126" bIns="46063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9110" y="1"/>
            <a:ext cx="2975240" cy="499904"/>
          </a:xfrm>
          <a:prstGeom prst="rect">
            <a:avLst/>
          </a:prstGeom>
        </p:spPr>
        <p:txBody>
          <a:bodyPr vert="horz" lIns="92126" tIns="46063" rIns="92126" bIns="46063" rtlCol="0"/>
          <a:lstStyle>
            <a:lvl1pPr algn="r">
              <a:defRPr sz="1200"/>
            </a:lvl1pPr>
          </a:lstStyle>
          <a:p>
            <a:fld id="{E9BE8A95-3944-40EE-A48E-38EC97D6E727}" type="datetimeFigureOut">
              <a:rPr lang="ko-KR" altLang="en-US" smtClean="0"/>
              <a:pPr/>
              <a:t>2026-03-30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26" tIns="46063" rIns="92126" bIns="46063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6594" y="4749086"/>
            <a:ext cx="5492750" cy="4499134"/>
          </a:xfrm>
          <a:prstGeom prst="rect">
            <a:avLst/>
          </a:prstGeom>
        </p:spPr>
        <p:txBody>
          <a:bodyPr vert="horz" lIns="92126" tIns="46063" rIns="92126" bIns="46063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96436"/>
            <a:ext cx="2975240" cy="499904"/>
          </a:xfrm>
          <a:prstGeom prst="rect">
            <a:avLst/>
          </a:prstGeom>
        </p:spPr>
        <p:txBody>
          <a:bodyPr vert="horz" lIns="92126" tIns="46063" rIns="92126" bIns="46063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9110" y="9496436"/>
            <a:ext cx="2975240" cy="499904"/>
          </a:xfrm>
          <a:prstGeom prst="rect">
            <a:avLst/>
          </a:prstGeom>
        </p:spPr>
        <p:txBody>
          <a:bodyPr vert="horz" lIns="92126" tIns="46063" rIns="92126" bIns="46063" rtlCol="0" anchor="b"/>
          <a:lstStyle>
            <a:lvl1pPr algn="r">
              <a:defRPr sz="1200"/>
            </a:lvl1pPr>
          </a:lstStyle>
          <a:p>
            <a:fld id="{73970DA9-AAD8-44BC-97E1-665F39B0D01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220717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FB02FFD-C530-408A-B51A-CAA81CBE8D90}" type="slidenum">
              <a:rPr lang="en-US" altLang="ko-KR">
                <a:solidFill>
                  <a:prstClr val="black"/>
                </a:solidFill>
                <a:latin typeface="굴림" charset="-127"/>
                <a:ea typeface="굴림" charset="-127"/>
              </a:rPr>
              <a:pPr/>
              <a:t>4</a:t>
            </a:fld>
            <a:endParaRPr lang="en-US" altLang="ko-KR" dirty="0">
              <a:solidFill>
                <a:prstClr val="black"/>
              </a:solidFill>
              <a:latin typeface="굴림" charset="-127"/>
              <a:ea typeface="굴림" charset="-127"/>
            </a:endParaRPr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3450" y="749300"/>
            <a:ext cx="4999038" cy="3749675"/>
          </a:xfrm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68700" indent="-268700">
              <a:lnSpc>
                <a:spcPct val="104000"/>
              </a:lnSpc>
              <a:spcBef>
                <a:spcPct val="20000"/>
              </a:spcBef>
              <a:buClr>
                <a:schemeClr val="accent1"/>
              </a:buClr>
            </a:pPr>
            <a:endParaRPr lang="ko-KR" altLang="en-US" sz="800" dirty="0">
              <a:ea typeface="굴림" charset="-127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59417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FB02FFD-C530-408A-B51A-CAA81CBE8D90}" type="slidenum">
              <a:rPr lang="en-US" altLang="ko-KR">
                <a:solidFill>
                  <a:prstClr val="black"/>
                </a:solidFill>
                <a:latin typeface="굴림" charset="-127"/>
                <a:ea typeface="굴림" charset="-127"/>
              </a:rPr>
              <a:pPr/>
              <a:t>5</a:t>
            </a:fld>
            <a:endParaRPr lang="en-US" altLang="ko-KR" dirty="0">
              <a:solidFill>
                <a:prstClr val="black"/>
              </a:solidFill>
              <a:latin typeface="굴림" charset="-127"/>
              <a:ea typeface="굴림" charset="-127"/>
            </a:endParaRPr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3450" y="749300"/>
            <a:ext cx="4999038" cy="3749675"/>
          </a:xfrm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68700" indent="-268700">
              <a:lnSpc>
                <a:spcPct val="104000"/>
              </a:lnSpc>
              <a:spcBef>
                <a:spcPct val="20000"/>
              </a:spcBef>
              <a:buClr>
                <a:schemeClr val="accent1"/>
              </a:buClr>
            </a:pPr>
            <a:endParaRPr lang="ko-KR" altLang="en-US" sz="800" dirty="0">
              <a:ea typeface="굴림" charset="-127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87356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FB02FFD-C530-408A-B51A-CAA81CBE8D90}" type="slidenum">
              <a:rPr lang="en-US" altLang="ko-KR">
                <a:solidFill>
                  <a:prstClr val="black"/>
                </a:solidFill>
                <a:latin typeface="굴림" charset="-127"/>
                <a:ea typeface="굴림" charset="-127"/>
              </a:rPr>
              <a:pPr/>
              <a:t>6</a:t>
            </a:fld>
            <a:endParaRPr lang="en-US" altLang="ko-KR" dirty="0">
              <a:solidFill>
                <a:prstClr val="black"/>
              </a:solidFill>
              <a:latin typeface="굴림" charset="-127"/>
              <a:ea typeface="굴림" charset="-127"/>
            </a:endParaRPr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3450" y="749300"/>
            <a:ext cx="4999038" cy="3749675"/>
          </a:xfrm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68700" indent="-268700">
              <a:lnSpc>
                <a:spcPct val="104000"/>
              </a:lnSpc>
              <a:spcBef>
                <a:spcPct val="20000"/>
              </a:spcBef>
              <a:buClr>
                <a:schemeClr val="accent1"/>
              </a:buClr>
            </a:pPr>
            <a:endParaRPr lang="ko-KR" altLang="en-US" sz="800" dirty="0">
              <a:ea typeface="굴림" charset="-127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73633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FB02FFD-C530-408A-B51A-CAA81CBE8D90}" type="slidenum">
              <a:rPr lang="en-US" altLang="ko-KR">
                <a:solidFill>
                  <a:prstClr val="black"/>
                </a:solidFill>
                <a:latin typeface="굴림" charset="-127"/>
                <a:ea typeface="굴림" charset="-127"/>
              </a:rPr>
              <a:pPr/>
              <a:t>7</a:t>
            </a:fld>
            <a:endParaRPr lang="en-US" altLang="ko-KR" dirty="0">
              <a:solidFill>
                <a:prstClr val="black"/>
              </a:solidFill>
              <a:latin typeface="굴림" charset="-127"/>
              <a:ea typeface="굴림" charset="-127"/>
            </a:endParaRPr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3450" y="749300"/>
            <a:ext cx="4999038" cy="3749675"/>
          </a:xfrm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68700" indent="-268700">
              <a:lnSpc>
                <a:spcPct val="104000"/>
              </a:lnSpc>
              <a:spcBef>
                <a:spcPct val="20000"/>
              </a:spcBef>
              <a:buClr>
                <a:schemeClr val="accent1"/>
              </a:buClr>
            </a:pPr>
            <a:endParaRPr lang="ko-KR" altLang="en-US" sz="800" dirty="0">
              <a:ea typeface="굴림" charset="-127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38867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FB02FFD-C530-408A-B51A-CAA81CBE8D90}" type="slidenum">
              <a:rPr lang="en-US" altLang="ko-KR">
                <a:solidFill>
                  <a:prstClr val="black"/>
                </a:solidFill>
                <a:latin typeface="굴림" charset="-127"/>
                <a:ea typeface="굴림" charset="-127"/>
              </a:rPr>
              <a:pPr/>
              <a:t>8</a:t>
            </a:fld>
            <a:endParaRPr lang="en-US" altLang="ko-KR" dirty="0">
              <a:solidFill>
                <a:prstClr val="black"/>
              </a:solidFill>
              <a:latin typeface="굴림" charset="-127"/>
              <a:ea typeface="굴림" charset="-127"/>
            </a:endParaRPr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3450" y="749300"/>
            <a:ext cx="4999038" cy="3749675"/>
          </a:xfrm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68700" indent="-268700">
              <a:lnSpc>
                <a:spcPct val="104000"/>
              </a:lnSpc>
              <a:spcBef>
                <a:spcPct val="20000"/>
              </a:spcBef>
              <a:buClr>
                <a:schemeClr val="accent1"/>
              </a:buClr>
            </a:pPr>
            <a:endParaRPr lang="ko-KR" altLang="en-US" sz="800" dirty="0">
              <a:ea typeface="굴림" charset="-127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90467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FB02FFD-C530-408A-B51A-CAA81CBE8D90}" type="slidenum">
              <a:rPr lang="en-US" altLang="ko-KR">
                <a:solidFill>
                  <a:prstClr val="black"/>
                </a:solidFill>
                <a:latin typeface="굴림" charset="-127"/>
                <a:ea typeface="굴림" charset="-127"/>
              </a:rPr>
              <a:pPr/>
              <a:t>10</a:t>
            </a:fld>
            <a:endParaRPr lang="en-US" altLang="ko-KR" dirty="0">
              <a:solidFill>
                <a:prstClr val="black"/>
              </a:solidFill>
              <a:latin typeface="굴림" charset="-127"/>
              <a:ea typeface="굴림" charset="-127"/>
            </a:endParaRPr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3450" y="749300"/>
            <a:ext cx="4999038" cy="3749675"/>
          </a:xfrm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68700" indent="-268700">
              <a:lnSpc>
                <a:spcPct val="104000"/>
              </a:lnSpc>
              <a:spcBef>
                <a:spcPct val="20000"/>
              </a:spcBef>
              <a:buClr>
                <a:schemeClr val="accent1"/>
              </a:buClr>
            </a:pPr>
            <a:r>
              <a:rPr lang="en-US" altLang="ko-KR" sz="800" dirty="0">
                <a:ea typeface="굴림" charset="-127"/>
                <a:cs typeface="Arial" charset="0"/>
              </a:rPr>
              <a:t>**** SPEC ****</a:t>
            </a:r>
            <a:endParaRPr lang="ko-KR" altLang="en-US" sz="800" dirty="0">
              <a:ea typeface="굴림" charset="-127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58165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FB02FFD-C530-408A-B51A-CAA81CBE8D90}" type="slidenum">
              <a:rPr lang="en-US" altLang="ko-KR">
                <a:solidFill>
                  <a:prstClr val="black"/>
                </a:solidFill>
                <a:latin typeface="굴림" charset="-127"/>
                <a:ea typeface="굴림" charset="-127"/>
              </a:rPr>
              <a:pPr/>
              <a:t>11</a:t>
            </a:fld>
            <a:endParaRPr lang="en-US" altLang="ko-KR" dirty="0">
              <a:solidFill>
                <a:prstClr val="black"/>
              </a:solidFill>
              <a:latin typeface="굴림" charset="-127"/>
              <a:ea typeface="굴림" charset="-127"/>
            </a:endParaRPr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3450" y="749300"/>
            <a:ext cx="4999038" cy="3749675"/>
          </a:xfrm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68700" indent="-268700">
              <a:lnSpc>
                <a:spcPct val="104000"/>
              </a:lnSpc>
              <a:spcBef>
                <a:spcPct val="20000"/>
              </a:spcBef>
              <a:buClr>
                <a:schemeClr val="accent1"/>
              </a:buClr>
            </a:pPr>
            <a:r>
              <a:rPr lang="en-US" altLang="ko-KR" sz="800" dirty="0">
                <a:ea typeface="굴림" charset="-127"/>
                <a:cs typeface="Arial" charset="0"/>
              </a:rPr>
              <a:t>**** SPEC ****</a:t>
            </a:r>
            <a:endParaRPr lang="ko-KR" altLang="en-US" sz="800" dirty="0">
              <a:ea typeface="굴림" charset="-127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04920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FB02FFD-C530-408A-B51A-CAA81CBE8D90}" type="slidenum">
              <a:rPr lang="en-US" altLang="ko-KR">
                <a:solidFill>
                  <a:prstClr val="black"/>
                </a:solidFill>
                <a:latin typeface="굴림" charset="-127"/>
                <a:ea typeface="굴림" charset="-127"/>
              </a:rPr>
              <a:pPr/>
              <a:t>13</a:t>
            </a:fld>
            <a:endParaRPr lang="en-US" altLang="ko-KR" dirty="0">
              <a:solidFill>
                <a:prstClr val="black"/>
              </a:solidFill>
              <a:latin typeface="굴림" charset="-127"/>
              <a:ea typeface="굴림" charset="-127"/>
            </a:endParaRPr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3450" y="749300"/>
            <a:ext cx="4999038" cy="3749675"/>
          </a:xfrm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68700" indent="-268700">
              <a:lnSpc>
                <a:spcPct val="104000"/>
              </a:lnSpc>
              <a:spcBef>
                <a:spcPct val="20000"/>
              </a:spcBef>
              <a:buClr>
                <a:schemeClr val="accent1"/>
              </a:buClr>
            </a:pPr>
            <a:r>
              <a:rPr lang="en-US" altLang="ko-KR" sz="800" dirty="0">
                <a:ea typeface="굴림" charset="-127"/>
                <a:cs typeface="Arial" charset="0"/>
              </a:rPr>
              <a:t>**** SPEC ****</a:t>
            </a:r>
            <a:endParaRPr lang="ko-KR" altLang="en-US" sz="800" dirty="0">
              <a:ea typeface="굴림" charset="-127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34593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FB02FFD-C530-408A-B51A-CAA81CBE8D90}" type="slidenum">
              <a:rPr lang="en-US" altLang="ko-KR">
                <a:solidFill>
                  <a:prstClr val="black"/>
                </a:solidFill>
                <a:latin typeface="굴림" charset="-127"/>
                <a:ea typeface="굴림" charset="-127"/>
              </a:rPr>
              <a:pPr/>
              <a:t>14</a:t>
            </a:fld>
            <a:endParaRPr lang="en-US" altLang="ko-KR" dirty="0">
              <a:solidFill>
                <a:prstClr val="black"/>
              </a:solidFill>
              <a:latin typeface="굴림" charset="-127"/>
              <a:ea typeface="굴림" charset="-127"/>
            </a:endParaRPr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3450" y="749300"/>
            <a:ext cx="4999038" cy="3749675"/>
          </a:xfrm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68700" indent="-268700">
              <a:lnSpc>
                <a:spcPct val="104000"/>
              </a:lnSpc>
              <a:spcBef>
                <a:spcPct val="20000"/>
              </a:spcBef>
              <a:buClr>
                <a:schemeClr val="accent1"/>
              </a:buClr>
            </a:pPr>
            <a:r>
              <a:rPr lang="en-US" altLang="ko-KR" sz="800" dirty="0">
                <a:ea typeface="굴림" charset="-127"/>
                <a:cs typeface="Arial" charset="0"/>
              </a:rPr>
              <a:t>**** SPEC ****</a:t>
            </a:r>
            <a:endParaRPr lang="ko-KR" altLang="en-US" sz="800" dirty="0">
              <a:ea typeface="굴림" charset="-127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29796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970DA9-AAD8-44BC-97E1-665F39B0D01C}" type="slidenum">
              <a:rPr lang="ko-KR" altLang="en-US" smtClean="0"/>
              <a:pPr/>
              <a:t>16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3427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970DA9-AAD8-44BC-97E1-665F39B0D01C}" type="slidenum">
              <a:rPr lang="ko-KR" altLang="en-US" smtClean="0"/>
              <a:pPr/>
              <a:t>17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473963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970DA9-AAD8-44BC-97E1-665F39B0D01C}" type="slidenum">
              <a:rPr lang="ko-KR" altLang="en-US" smtClean="0"/>
              <a:pPr/>
              <a:t>18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160178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970DA9-AAD8-44BC-97E1-665F39B0D01C}" type="slidenum">
              <a:rPr lang="ko-KR" altLang="en-US" smtClean="0"/>
              <a:pPr/>
              <a:t>19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177674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970DA9-AAD8-44BC-97E1-665F39B0D01C}" type="slidenum">
              <a:rPr lang="ko-KR" altLang="en-US" smtClean="0"/>
              <a:pPr/>
              <a:t>34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282794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26B9908-1936-98FB-C32A-246FE32DE6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4563" y="2697708"/>
            <a:ext cx="7934173" cy="506486"/>
          </a:xfrm>
          <a:prstGeom prst="rect">
            <a:avLst/>
          </a:prstGeom>
        </p:spPr>
        <p:txBody>
          <a:bodyPr anchor="ctr"/>
          <a:lstStyle>
            <a:lvl1pPr algn="r">
              <a:defRPr sz="2400" b="1" spc="-100" baseline="0"/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7430F7E-D9FC-EB4F-AEFB-6A8009D55A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30463" y="3227521"/>
            <a:ext cx="6534025" cy="408026"/>
          </a:xfrm>
          <a:prstGeom prst="rect">
            <a:avLst/>
          </a:prstGeom>
        </p:spPr>
        <p:txBody>
          <a:bodyPr anchor="ctr"/>
          <a:lstStyle>
            <a:lvl1pPr marL="0" indent="0" algn="r">
              <a:buNone/>
              <a:defRPr sz="1400" b="1" spc="-100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/>
              <a:t>마스터 부제목 스타일 편집</a:t>
            </a:r>
          </a:p>
        </p:txBody>
      </p:sp>
      <p:graphicFrame>
        <p:nvGraphicFramePr>
          <p:cNvPr id="4" name="Group 34">
            <a:extLst>
              <a:ext uri="{FF2B5EF4-FFF2-40B4-BE49-F238E27FC236}">
                <a16:creationId xmlns:a16="http://schemas.microsoft.com/office/drawing/2014/main" id="{C872D22A-CFB8-ED96-0ECF-6370F312CC34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534318437"/>
              </p:ext>
            </p:extLst>
          </p:nvPr>
        </p:nvGraphicFramePr>
        <p:xfrm>
          <a:off x="270869" y="188640"/>
          <a:ext cx="8765628" cy="501650"/>
        </p:xfrm>
        <a:graphic>
          <a:graphicData uri="http://schemas.openxmlformats.org/drawingml/2006/table">
            <a:tbl>
              <a:tblPr/>
              <a:tblGrid>
                <a:gridCol w="41131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177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3472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65100">
                <a:tc rowSpan="2">
                  <a:txBody>
                    <a:bodyPr/>
                    <a:lstStyle/>
                    <a:p>
                      <a:pPr marL="3175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spc="-5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+mn-ea"/>
                          <a:cs typeface="Times New Roman" pitchFamily="18" charset="0"/>
                        </a:rPr>
                        <a:t>전자평가시스템 구축 및 운영</a:t>
                      </a:r>
                      <a:endParaRPr kumimoji="0" lang="ko-KR" altLang="en-US" sz="900" b="0" i="0" u="none" strike="noStrike" cap="none" spc="-5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+mn-ea"/>
                        <a:cs typeface="Times New Roman" pitchFamily="18" charset="0"/>
                      </a:endParaRPr>
                    </a:p>
                  </a:txBody>
                  <a:tcPr marL="48239" marR="48239" marT="0" marB="0" anchor="ctr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175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kern="1200" cap="none" spc="-5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  <a:cs typeface="Times New Roman" pitchFamily="18" charset="0"/>
                        </a:rPr>
                        <a:t>Work date</a:t>
                      </a:r>
                      <a:endParaRPr kumimoji="0" lang="ko-KR" altLang="ko-KR" sz="1000" b="1" i="0" u="none" strike="noStrike" kern="1200" cap="none" spc="-5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+mn-ea"/>
                        <a:cs typeface="Times New Roman" pitchFamily="18" charset="0"/>
                      </a:endParaRPr>
                    </a:p>
                  </a:txBody>
                  <a:tcPr marL="48239" marR="48239" marT="0" marB="0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175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spc="-5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2022-10-01</a:t>
                      </a:r>
                      <a:endParaRPr kumimoji="0" lang="ko-KR" altLang="en-US" sz="900" b="0" i="0" u="none" strike="noStrike" cap="none" spc="-5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48239" marR="48239" marT="0" marB="0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14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175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kern="1200" cap="none" spc="-5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  <a:cs typeface="Times New Roman" pitchFamily="18" charset="0"/>
                        </a:rPr>
                        <a:t>Version</a:t>
                      </a:r>
                      <a:endParaRPr kumimoji="0" lang="ko-KR" altLang="ko-KR" sz="1000" b="1" i="0" u="none" strike="noStrike" kern="1200" cap="none" spc="-5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+mn-ea"/>
                        <a:cs typeface="Times New Roman" pitchFamily="18" charset="0"/>
                      </a:endParaRPr>
                    </a:p>
                  </a:txBody>
                  <a:tcPr marL="48239" marR="48239" marT="0" marB="0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175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spc="-5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Version 1.0</a:t>
                      </a:r>
                      <a:endParaRPr kumimoji="0" lang="ko-KR" altLang="en-US" sz="900" b="0" i="0" u="none" strike="noStrike" cap="none" spc="-5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48239" marR="48239" marT="0" marB="0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5100">
                <a:tc>
                  <a:txBody>
                    <a:bodyPr/>
                    <a:lstStyle/>
                    <a:p>
                      <a:pPr marL="63500" algn="ctr" latinLnBrk="1">
                        <a:spcBef>
                          <a:spcPts val="500"/>
                        </a:spcBef>
                        <a:spcAft>
                          <a:spcPts val="300"/>
                        </a:spcAft>
                      </a:pPr>
                      <a:r>
                        <a:rPr lang="ko-KR" altLang="en-US" sz="1000" kern="100" spc="-50" baseline="0" dirty="0">
                          <a:latin typeface="맑은 고딕" pitchFamily="50" charset="-127"/>
                          <a:ea typeface="+mn-ea"/>
                          <a:cs typeface="Times New Roman"/>
                        </a:rPr>
                        <a:t>화면설계서</a:t>
                      </a:r>
                    </a:p>
                  </a:txBody>
                  <a:tcPr marL="48239" marR="48239" marT="0" marB="0" anchor="ctr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175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kern="1200" cap="none" spc="-5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  <a:cs typeface="Times New Roman" pitchFamily="18" charset="0"/>
                        </a:rPr>
                        <a:t>Security Level</a:t>
                      </a:r>
                      <a:endParaRPr kumimoji="0" lang="ko-KR" altLang="ko-KR" sz="1000" b="1" i="0" u="none" strike="noStrike" kern="1200" cap="none" spc="-5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+mn-ea"/>
                        <a:cs typeface="Times New Roman" pitchFamily="18" charset="0"/>
                      </a:endParaRPr>
                    </a:p>
                  </a:txBody>
                  <a:tcPr marL="48239" marR="48239" marT="0" marB="0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175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spc="-5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Confidential</a:t>
                      </a:r>
                      <a:endParaRPr kumimoji="0" lang="ko-KR" altLang="en-US" sz="900" b="1" i="0" u="none" strike="noStrike" cap="none" spc="-5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48239" marR="48239" marT="0" marB="0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6" name="Picture 1">
            <a:extLst>
              <a:ext uri="{FF2B5EF4-FFF2-40B4-BE49-F238E27FC236}">
                <a16:creationId xmlns:a16="http://schemas.microsoft.com/office/drawing/2014/main" id="{2463CBE9-289C-AC1E-438A-F5C2ED4EF02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265469" y="6453336"/>
            <a:ext cx="792514" cy="298965"/>
          </a:xfrm>
          <a:prstGeom prst="rect">
            <a:avLst/>
          </a:prstGeom>
          <a:noFill/>
          <a:ln>
            <a:noFill/>
          </a:ln>
          <a:effectLst/>
        </p:spPr>
      </p:pic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846C02C8-614F-D9C4-8653-F5F07BBC9316}"/>
              </a:ext>
            </a:extLst>
          </p:cNvPr>
          <p:cNvCxnSpPr>
            <a:cxnSpLocks/>
          </p:cNvCxnSpPr>
          <p:nvPr userDrawn="1"/>
        </p:nvCxnSpPr>
        <p:spPr>
          <a:xfrm>
            <a:off x="195263" y="3215406"/>
            <a:ext cx="8795030" cy="0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표 3">
            <a:extLst>
              <a:ext uri="{FF2B5EF4-FFF2-40B4-BE49-F238E27FC236}">
                <a16:creationId xmlns:a16="http://schemas.microsoft.com/office/drawing/2014/main" id="{DD749EE1-D6BA-42F3-92E3-E6607CC55C5D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3723931183"/>
              </p:ext>
            </p:extLst>
          </p:nvPr>
        </p:nvGraphicFramePr>
        <p:xfrm>
          <a:off x="7236296" y="4365104"/>
          <a:ext cx="1555002" cy="7971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32">
                  <a:extLst>
                    <a:ext uri="{9D8B030D-6E8A-4147-A177-3AD203B41FA5}">
                      <a16:colId xmlns:a16="http://schemas.microsoft.com/office/drawing/2014/main" val="1090017188"/>
                    </a:ext>
                  </a:extLst>
                </a:gridCol>
                <a:gridCol w="633485">
                  <a:extLst>
                    <a:ext uri="{9D8B030D-6E8A-4147-A177-3AD203B41FA5}">
                      <a16:colId xmlns:a16="http://schemas.microsoft.com/office/drawing/2014/main" val="1556846375"/>
                    </a:ext>
                  </a:extLst>
                </a:gridCol>
                <a:gridCol w="633485">
                  <a:extLst>
                    <a:ext uri="{9D8B030D-6E8A-4147-A177-3AD203B41FA5}">
                      <a16:colId xmlns:a16="http://schemas.microsoft.com/office/drawing/2014/main" val="2092516022"/>
                    </a:ext>
                  </a:extLst>
                </a:gridCol>
              </a:tblGrid>
              <a:tr h="216024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>
                          <a:solidFill>
                            <a:schemeClr val="tx1"/>
                          </a:solidFill>
                        </a:rPr>
                        <a:t>확</a:t>
                      </a:r>
                      <a:endParaRPr lang="en-US" altLang="ko-KR" sz="1100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100" dirty="0">
                          <a:solidFill>
                            <a:schemeClr val="tx1"/>
                          </a:solidFill>
                        </a:rPr>
                        <a:t>인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>
                          <a:solidFill>
                            <a:schemeClr val="tx1"/>
                          </a:solidFill>
                        </a:rPr>
                        <a:t>PM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>
                          <a:solidFill>
                            <a:schemeClr val="tx1"/>
                          </a:solidFill>
                        </a:rPr>
                        <a:t>Client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5211125"/>
                  </a:ext>
                </a:extLst>
              </a:tr>
              <a:tr h="538076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235260"/>
                  </a:ext>
                </a:extLst>
              </a:tr>
            </a:tbl>
          </a:graphicData>
        </a:graphic>
      </p:graphicFrame>
      <p:sp>
        <p:nvSpPr>
          <p:cNvPr id="10" name="텍스트 개체 틀 3">
            <a:extLst>
              <a:ext uri="{FF2B5EF4-FFF2-40B4-BE49-F238E27FC236}">
                <a16:creationId xmlns:a16="http://schemas.microsoft.com/office/drawing/2014/main" id="{6E5EBF24-57CB-3B99-77FB-5DB01A91C7F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430463" y="3511766"/>
            <a:ext cx="6534024" cy="273026"/>
          </a:xfrm>
          <a:prstGeom prst="rect">
            <a:avLst/>
          </a:prstGeom>
        </p:spPr>
        <p:txBody>
          <a:bodyPr anchor="ctr"/>
          <a:lstStyle>
            <a:lvl1pPr marL="0" algn="r" defTabSz="914400" rtl="0" eaLnBrk="1" latinLnBrk="1" hangingPunct="1">
              <a:spcBef>
                <a:spcPct val="0"/>
              </a:spcBef>
              <a:buNone/>
              <a:defRPr lang="ko-KR" altLang="en-US" sz="1200" b="1" kern="1200" dirty="0" smtClean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  <p:pic>
        <p:nvPicPr>
          <p:cNvPr id="5" name="그래픽 4">
            <a:extLst>
              <a:ext uri="{FF2B5EF4-FFF2-40B4-BE49-F238E27FC236}">
                <a16:creationId xmlns:a16="http://schemas.microsoft.com/office/drawing/2014/main" id="{2BBF9BA0-BD03-5EEC-871E-9DBE55A8679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323528" y="909595"/>
            <a:ext cx="2844316" cy="909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240575"/>
      </p:ext>
    </p:extLst>
  </p:cSld>
  <p:clrMapOvr>
    <a:masterClrMapping/>
  </p:clrMapOvr>
  <p:hf sldNum="0" hdr="0"/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143372" y="6572236"/>
            <a:ext cx="914400" cy="2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800" b="1">
                <a:latin typeface="맑은 고딕" pitchFamily="50" charset="-127"/>
                <a:ea typeface="맑은 고딕" pitchFamily="50" charset="-127"/>
                <a:cs typeface="Arial" pitchFamily="34" charset="0"/>
              </a:defRPr>
            </a:lvl1pPr>
          </a:lstStyle>
          <a:p>
            <a:fld id="{978B91C3-3F5D-4A13-BED9-00E752F0BD10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  <p:cxnSp>
        <p:nvCxnSpPr>
          <p:cNvPr id="5" name="직선 연결선 4"/>
          <p:cNvCxnSpPr/>
          <p:nvPr userDrawn="1"/>
        </p:nvCxnSpPr>
        <p:spPr>
          <a:xfrm>
            <a:off x="357188" y="3095625"/>
            <a:ext cx="8286750" cy="1588"/>
          </a:xfrm>
          <a:prstGeom prst="line">
            <a:avLst/>
          </a:prstGeom>
          <a:ln>
            <a:solidFill>
              <a:srgbClr val="5F5F5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871538" y="1733550"/>
            <a:ext cx="7772400" cy="1362075"/>
          </a:xfrm>
          <a:prstGeom prst="rect">
            <a:avLst/>
          </a:prstGeom>
        </p:spPr>
        <p:txBody>
          <a:bodyPr anchor="b">
            <a:normAutofit/>
          </a:bodyPr>
          <a:lstStyle>
            <a:lvl1pPr algn="r">
              <a:defRPr sz="2800" b="1" cap="all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33659425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 userDrawn="1"/>
        </p:nvSpPr>
        <p:spPr>
          <a:xfrm>
            <a:off x="41846" y="357188"/>
            <a:ext cx="7146000" cy="6456188"/>
          </a:xfrm>
          <a:prstGeom prst="rect">
            <a:avLst/>
          </a:prstGeom>
          <a:noFill/>
          <a:ln w="9525" cmpd="sng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800" b="0">
              <a:latin typeface="+mn-lt"/>
              <a:ea typeface="나눔고딕" panose="020D0604000000000000" pitchFamily="50" charset="-127"/>
            </a:endParaRPr>
          </a:p>
        </p:txBody>
      </p:sp>
      <p:sp>
        <p:nvSpPr>
          <p:cNvPr id="20" name="직사각형 19"/>
          <p:cNvSpPr/>
          <p:nvPr userDrawn="1"/>
        </p:nvSpPr>
        <p:spPr>
          <a:xfrm>
            <a:off x="43660" y="37154"/>
            <a:ext cx="9061200" cy="277812"/>
          </a:xfrm>
          <a:prstGeom prst="rect">
            <a:avLst/>
          </a:prstGeom>
          <a:noFill/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1" name="Rectangle 6"/>
          <p:cNvSpPr>
            <a:spLocks noChangeArrowheads="1"/>
          </p:cNvSpPr>
          <p:nvPr userDrawn="1"/>
        </p:nvSpPr>
        <p:spPr bwMode="auto">
          <a:xfrm>
            <a:off x="43659" y="37154"/>
            <a:ext cx="576000" cy="277200"/>
          </a:xfrm>
          <a:prstGeom prst="rect">
            <a:avLst/>
          </a:prstGeom>
          <a:solidFill>
            <a:srgbClr val="DEDEDE"/>
          </a:solidFill>
          <a:ln w="635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 eaLnBrk="1" hangingPunct="1"/>
            <a:r>
              <a:rPr lang="ko-KR" altLang="en-US" sz="1000" b="1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화면명</a:t>
            </a:r>
            <a:endParaRPr lang="en-US" altLang="ko-KR" sz="10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Rectangle 6"/>
          <p:cNvSpPr>
            <a:spLocks noChangeArrowheads="1"/>
          </p:cNvSpPr>
          <p:nvPr userDrawn="1"/>
        </p:nvSpPr>
        <p:spPr bwMode="auto">
          <a:xfrm>
            <a:off x="3987836" y="37154"/>
            <a:ext cx="576000" cy="277200"/>
          </a:xfrm>
          <a:prstGeom prst="rect">
            <a:avLst/>
          </a:prstGeom>
          <a:solidFill>
            <a:srgbClr val="DEDEDE"/>
          </a:solidFill>
          <a:ln w="635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 eaLnBrk="1" hangingPunct="1"/>
            <a:r>
              <a:rPr lang="ko-KR" altLang="en-US" sz="10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화면흐름</a:t>
            </a:r>
            <a:endParaRPr lang="en-US" altLang="ko-KR" sz="10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6" name="Rectangle 6"/>
          <p:cNvSpPr>
            <a:spLocks noChangeArrowheads="1"/>
          </p:cNvSpPr>
          <p:nvPr userDrawn="1"/>
        </p:nvSpPr>
        <p:spPr bwMode="auto">
          <a:xfrm>
            <a:off x="8028384" y="37154"/>
            <a:ext cx="576000" cy="277200"/>
          </a:xfrm>
          <a:prstGeom prst="rect">
            <a:avLst/>
          </a:prstGeom>
          <a:solidFill>
            <a:srgbClr val="DEDEDE"/>
          </a:solidFill>
          <a:ln w="635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/>
            <a:r>
              <a:rPr lang="en-US" altLang="ko-KR" sz="10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Page</a:t>
            </a:r>
          </a:p>
        </p:txBody>
      </p:sp>
      <p:sp>
        <p:nvSpPr>
          <p:cNvPr id="27" name="제목 1"/>
          <p:cNvSpPr>
            <a:spLocks noGrp="1"/>
          </p:cNvSpPr>
          <p:nvPr>
            <p:ph type="title"/>
          </p:nvPr>
        </p:nvSpPr>
        <p:spPr>
          <a:xfrm>
            <a:off x="611560" y="37154"/>
            <a:ext cx="1754655" cy="273600"/>
          </a:xfrm>
        </p:spPr>
        <p:txBody>
          <a:bodyPr>
            <a:normAutofit/>
          </a:bodyPr>
          <a:lstStyle>
            <a:lvl1pPr algn="l">
              <a:defRPr sz="1000" b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28" name="텍스트 개체 틀 3"/>
          <p:cNvSpPr>
            <a:spLocks noGrp="1"/>
          </p:cNvSpPr>
          <p:nvPr>
            <p:ph type="body" sz="quarter" idx="10"/>
          </p:nvPr>
        </p:nvSpPr>
        <p:spPr>
          <a:xfrm>
            <a:off x="4565667" y="37154"/>
            <a:ext cx="3462717" cy="273026"/>
          </a:xfrm>
          <a:prstGeom prst="rect">
            <a:avLst/>
          </a:prstGeom>
        </p:spPr>
        <p:txBody>
          <a:bodyPr anchor="ctr"/>
          <a:lstStyle>
            <a:lvl1pPr marL="0" algn="l" defTabSz="914400" rtl="0" eaLnBrk="1" latinLnBrk="1" hangingPunct="1">
              <a:spcBef>
                <a:spcPct val="0"/>
              </a:spcBef>
              <a:buNone/>
              <a:defRPr lang="ko-KR" altLang="en-US" sz="1000" kern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  <p:sp>
        <p:nvSpPr>
          <p:cNvPr id="29" name="슬라이드 번호 개체 틀 5"/>
          <p:cNvSpPr txBox="1">
            <a:spLocks/>
          </p:cNvSpPr>
          <p:nvPr userDrawn="1"/>
        </p:nvSpPr>
        <p:spPr>
          <a:xfrm>
            <a:off x="8618266" y="37154"/>
            <a:ext cx="486594" cy="2857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tx1">
                    <a:tint val="75000"/>
                  </a:schemeClr>
                </a:solidFill>
                <a:latin typeface="+mn-lt"/>
                <a:ea typeface="나눔고딕" panose="020D0604000000000000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>
              <a:defRPr/>
            </a:pPr>
            <a:fld id="{16EFE992-ED0E-4FC7-A34D-3364C0E88122}" type="slidenum"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>
                <a:defRPr/>
              </a:pPr>
              <a:t>‹#›</a:t>
            </a:fld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0" name="Rectangle 45"/>
          <p:cNvSpPr>
            <a:spLocks noChangeArrowheads="1"/>
          </p:cNvSpPr>
          <p:nvPr userDrawn="1"/>
        </p:nvSpPr>
        <p:spPr bwMode="auto">
          <a:xfrm>
            <a:off x="7231516" y="1484784"/>
            <a:ext cx="1871662" cy="252413"/>
          </a:xfrm>
          <a:prstGeom prst="rect">
            <a:avLst/>
          </a:prstGeom>
          <a:solidFill>
            <a:srgbClr val="DEDEDE"/>
          </a:soli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/>
            <a:r>
              <a:rPr lang="ko-KR" altLang="en-US" sz="900">
                <a:solidFill>
                  <a:schemeClr val="tx1"/>
                </a:solidFill>
                <a:latin typeface="+mn-lt"/>
                <a:ea typeface="나눔고딕" panose="020D0604000000000000" pitchFamily="50" charset="-127"/>
              </a:rPr>
              <a:t>유의사항</a:t>
            </a:r>
          </a:p>
        </p:txBody>
      </p:sp>
      <p:sp>
        <p:nvSpPr>
          <p:cNvPr id="31" name="Rectangle 45"/>
          <p:cNvSpPr>
            <a:spLocks noChangeArrowheads="1"/>
          </p:cNvSpPr>
          <p:nvPr userDrawn="1"/>
        </p:nvSpPr>
        <p:spPr bwMode="auto">
          <a:xfrm>
            <a:off x="7231516" y="357188"/>
            <a:ext cx="1871662" cy="252412"/>
          </a:xfrm>
          <a:prstGeom prst="rect">
            <a:avLst/>
          </a:prstGeom>
          <a:solidFill>
            <a:srgbClr val="DEDEDE"/>
          </a:soli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/>
            <a:r>
              <a:rPr lang="ko-KR" altLang="en-US" sz="900">
                <a:solidFill>
                  <a:schemeClr val="tx1"/>
                </a:solidFill>
                <a:latin typeface="+mn-lt"/>
                <a:ea typeface="나눔고딕" panose="020D0604000000000000" pitchFamily="50" charset="-127"/>
              </a:rPr>
              <a:t>화면 흐름 설명</a:t>
            </a:r>
          </a:p>
        </p:txBody>
      </p:sp>
      <p:sp>
        <p:nvSpPr>
          <p:cNvPr id="32" name="Rectangle 46"/>
          <p:cNvSpPr>
            <a:spLocks noChangeArrowheads="1"/>
          </p:cNvSpPr>
          <p:nvPr userDrawn="1"/>
        </p:nvSpPr>
        <p:spPr bwMode="auto">
          <a:xfrm>
            <a:off x="7234691" y="3068960"/>
            <a:ext cx="1871662" cy="252412"/>
          </a:xfrm>
          <a:prstGeom prst="rect">
            <a:avLst/>
          </a:prstGeom>
          <a:solidFill>
            <a:srgbClr val="DEDEDE"/>
          </a:soli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/>
            <a:r>
              <a:rPr lang="ko-KR" altLang="en-US" sz="900">
                <a:solidFill>
                  <a:schemeClr val="tx1"/>
                </a:solidFill>
                <a:latin typeface="+mn-lt"/>
                <a:ea typeface="나눔고딕" panose="020D0604000000000000" pitchFamily="50" charset="-127"/>
              </a:rPr>
              <a:t>화면 설명</a:t>
            </a:r>
            <a:endParaRPr lang="en-US" altLang="ko-KR" sz="900">
              <a:solidFill>
                <a:schemeClr val="tx1"/>
              </a:solidFill>
              <a:latin typeface="+mn-lt"/>
              <a:ea typeface="나눔고딕" panose="020D0604000000000000" pitchFamily="50" charset="-127"/>
            </a:endParaRPr>
          </a:p>
        </p:txBody>
      </p:sp>
      <p:sp>
        <p:nvSpPr>
          <p:cNvPr id="13" name="Rectangle 6"/>
          <p:cNvSpPr>
            <a:spLocks noChangeArrowheads="1"/>
          </p:cNvSpPr>
          <p:nvPr userDrawn="1"/>
        </p:nvSpPr>
        <p:spPr bwMode="auto">
          <a:xfrm>
            <a:off x="2384597" y="37154"/>
            <a:ext cx="576000" cy="277200"/>
          </a:xfrm>
          <a:prstGeom prst="rect">
            <a:avLst/>
          </a:prstGeom>
          <a:solidFill>
            <a:srgbClr val="DEDEDE"/>
          </a:solidFill>
          <a:ln w="635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 eaLnBrk="1" hangingPunct="1"/>
            <a:r>
              <a:rPr lang="ko-KR" altLang="en-US" sz="10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화면</a:t>
            </a:r>
            <a:r>
              <a:rPr lang="en-US" altLang="ko-KR" sz="10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</a:p>
        </p:txBody>
      </p:sp>
      <p:sp>
        <p:nvSpPr>
          <p:cNvPr id="14" name="텍스트 개체 틀 2"/>
          <p:cNvSpPr>
            <a:spLocks noGrp="1"/>
          </p:cNvSpPr>
          <p:nvPr>
            <p:ph type="body" idx="11"/>
          </p:nvPr>
        </p:nvSpPr>
        <p:spPr>
          <a:xfrm>
            <a:off x="2977539" y="37154"/>
            <a:ext cx="1008000" cy="273600"/>
          </a:xfrm>
        </p:spPr>
        <p:txBody>
          <a:bodyPr anchor="ctr">
            <a:normAutofit/>
          </a:bodyPr>
          <a:lstStyle>
            <a:lvl1pPr marL="0" indent="0" algn="l">
              <a:buNone/>
              <a:defRPr sz="1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941011425"/>
      </p:ext>
    </p:extLst>
  </p:cSld>
  <p:clrMapOvr>
    <a:masterClrMapping/>
  </p:clrMapOvr>
  <p:transition/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282490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9FFFB4-400D-1240-AB24-6F86C96D4DFB}" type="datetimeFigureOut">
              <a:rPr lang="en-US" smtClean="0"/>
              <a:t>3/30/2026</a:t>
            </a:fld>
            <a:endParaRPr 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8B91C3-3F5D-4A13-BED9-00E752F0BD10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10326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16" r:id="rId2"/>
    <p:sldLayoutId id="2147483717" r:id="rId3"/>
    <p:sldLayoutId id="2147483718" r:id="rId4"/>
  </p:sldLayoutIdLst>
  <p:hf sldNum="0" hdr="0"/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사용자 매뉴얼</a:t>
            </a:r>
          </a:p>
        </p:txBody>
      </p:sp>
      <p:sp>
        <p:nvSpPr>
          <p:cNvPr id="4" name="부제목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/>
              <a:t>TP2210_DE04_</a:t>
            </a:r>
            <a:r>
              <a:rPr lang="ko-KR" altLang="en-US" dirty="0"/>
              <a:t>사용자매뉴얼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V 0.1</a:t>
            </a:r>
            <a:endParaRPr lang="ko-KR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1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0992299"/>
              </p:ext>
            </p:extLst>
          </p:nvPr>
        </p:nvGraphicFramePr>
        <p:xfrm>
          <a:off x="251520" y="260645"/>
          <a:ext cx="8640960" cy="6120686"/>
        </p:xfrm>
        <a:graphic>
          <a:graphicData uri="http://schemas.openxmlformats.org/drawingml/2006/table">
            <a:tbl>
              <a:tblPr/>
              <a:tblGrid>
                <a:gridCol w="12795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24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106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56158">
                <a:tc gridSpan="5"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나눔고딕" panose="020D0604000000000000" pitchFamily="50" charset="-127"/>
                          <a:cs typeface="Times New Roman" pitchFamily="18" charset="0"/>
                        </a:rPr>
                        <a:t>작성 이력</a:t>
                      </a:r>
                      <a:endParaRPr kumimoji="0" lang="ko-KR" alt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4696"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나눔고딕" panose="020D0604000000000000" pitchFamily="50" charset="-127"/>
                        </a:rPr>
                        <a:t>변경 일자</a:t>
                      </a:r>
                      <a:endParaRPr kumimoji="0" lang="ko-KR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나눔고딕" panose="020D0604000000000000" pitchFamily="50" charset="-127"/>
                        </a:rPr>
                        <a:t>버전</a:t>
                      </a:r>
                      <a:endParaRPr kumimoji="0" lang="ko-KR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나눔고딕" panose="020D0604000000000000" pitchFamily="50" charset="-127"/>
                        </a:rPr>
                        <a:t>변경 사항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나눔고딕" panose="020D0604000000000000" pitchFamily="50" charset="-127"/>
                        </a:rPr>
                        <a:t>작성자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나눔고딕" panose="020D0604000000000000" pitchFamily="50" charset="-127"/>
                          <a:cs typeface="Times New Roman" pitchFamily="18" charset="0"/>
                        </a:rPr>
                        <a:t>승인자</a:t>
                      </a: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4696"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나눔고딕" panose="020D0604000000000000" pitchFamily="50" charset="-127"/>
                          <a:cs typeface="Times New Roman" pitchFamily="18" charset="0"/>
                        </a:rPr>
                        <a:t>2023.05.15</a:t>
                      </a: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나눔고딕" panose="020D0604000000000000" pitchFamily="50" charset="-127"/>
                          <a:cs typeface="Times New Roman" pitchFamily="18" charset="0"/>
                        </a:rPr>
                        <a:t>0.1</a:t>
                      </a:r>
                      <a:endParaRPr kumimoji="0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나눔고딕" panose="020D0604000000000000" pitchFamily="50" charset="-127"/>
                          <a:cs typeface="Times New Roman" pitchFamily="18" charset="0"/>
                        </a:rPr>
                        <a:t>신규 작성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나눔고딕" panose="020D0604000000000000" pitchFamily="50" charset="-127"/>
                          <a:cs typeface="Times New Roman" pitchFamily="18" charset="0"/>
                        </a:rPr>
                        <a:t> </a:t>
                      </a:r>
                      <a:endParaRPr kumimoji="0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나눔고딕" panose="020D0604000000000000" pitchFamily="50" charset="-127"/>
                          <a:cs typeface="Times New Roman" pitchFamily="18" charset="0"/>
                        </a:rPr>
                        <a:t>권주미</a:t>
                      </a: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4696"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4696"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4696"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4696"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4696">
                <a:tc>
                  <a:txBody>
                    <a:bodyPr/>
                    <a:lstStyle/>
                    <a:p>
                      <a:pPr marL="6350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4696">
                <a:tc>
                  <a:txBody>
                    <a:bodyPr/>
                    <a:lstStyle/>
                    <a:p>
                      <a:pPr marL="6350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4696">
                <a:tc>
                  <a:txBody>
                    <a:bodyPr/>
                    <a:lstStyle/>
                    <a:p>
                      <a:pPr marL="6350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4696">
                <a:tc>
                  <a:txBody>
                    <a:bodyPr/>
                    <a:lstStyle/>
                    <a:p>
                      <a:pPr marL="6350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4696">
                <a:tc>
                  <a:txBody>
                    <a:bodyPr/>
                    <a:lstStyle/>
                    <a:p>
                      <a:pPr marL="6350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14696">
                <a:tc>
                  <a:txBody>
                    <a:bodyPr/>
                    <a:lstStyle/>
                    <a:p>
                      <a:pPr marL="6350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14696">
                <a:tc>
                  <a:txBody>
                    <a:bodyPr/>
                    <a:lstStyle/>
                    <a:p>
                      <a:pPr marL="6350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14696">
                <a:tc>
                  <a:txBody>
                    <a:bodyPr/>
                    <a:lstStyle/>
                    <a:p>
                      <a:pPr marL="6350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14696">
                <a:tc>
                  <a:txBody>
                    <a:bodyPr/>
                    <a:lstStyle/>
                    <a:p>
                      <a:pPr marL="6350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14696">
                <a:tc>
                  <a:txBody>
                    <a:bodyPr/>
                    <a:lstStyle/>
                    <a:p>
                      <a:pPr marL="6350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14696">
                <a:tc>
                  <a:txBody>
                    <a:bodyPr/>
                    <a:lstStyle/>
                    <a:p>
                      <a:pPr marL="6350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314696">
                <a:tc>
                  <a:txBody>
                    <a:bodyPr/>
                    <a:lstStyle/>
                    <a:p>
                      <a:pPr marL="6350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나눔고딕" panose="020D0604000000000000" pitchFamily="50" charset="-127"/>
                        <a:cs typeface="Times New Roman" pitchFamily="18" charset="0"/>
                      </a:endParaRPr>
                    </a:p>
                  </a:txBody>
                  <a:tcPr marL="67733" marR="67733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66208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로그인</a:t>
            </a:r>
          </a:p>
        </p:txBody>
      </p:sp>
    </p:spTree>
    <p:extLst>
      <p:ext uri="{BB962C8B-B14F-4D97-AF65-F5344CB8AC3E}">
        <p14:creationId xmlns:p14="http://schemas.microsoft.com/office/powerpoint/2010/main" val="19864030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5" name="Rectangle 3"/>
          <p:cNvSpPr>
            <a:spLocks noChangeArrowheads="1"/>
          </p:cNvSpPr>
          <p:nvPr/>
        </p:nvSpPr>
        <p:spPr bwMode="auto">
          <a:xfrm>
            <a:off x="4571981" y="-213817"/>
            <a:ext cx="65" cy="427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149178" rIns="0" bIns="0" anchor="ctr">
            <a:spAutoFit/>
          </a:bodyPr>
          <a:lstStyle/>
          <a:p>
            <a:pPr algn="ctr" eaLnBrk="0" hangingPunct="0">
              <a:buFont typeface="Wingdings" pitchFamily="2" charset="2"/>
              <a:buNone/>
            </a:pPr>
            <a:endParaRPr lang="ko-KR" altLang="ko-KR" dirty="0">
              <a:solidFill>
                <a:srgbClr val="000000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6886" name="Rectangle 4"/>
          <p:cNvSpPr>
            <a:spLocks noChangeArrowheads="1"/>
          </p:cNvSpPr>
          <p:nvPr/>
        </p:nvSpPr>
        <p:spPr bwMode="auto">
          <a:xfrm>
            <a:off x="4571981" y="-213817"/>
            <a:ext cx="65" cy="427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149178" rIns="0" bIns="0" anchor="ctr">
            <a:spAutoFit/>
          </a:bodyPr>
          <a:lstStyle/>
          <a:p>
            <a:pPr algn="ctr" eaLnBrk="0" hangingPunct="0">
              <a:buFont typeface="Wingdings" pitchFamily="2" charset="2"/>
              <a:buNone/>
            </a:pPr>
            <a:endParaRPr lang="ko-KR" altLang="ko-KR" dirty="0">
              <a:solidFill>
                <a:srgbClr val="000000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21" name="TextBox 20"/>
          <p:cNvSpPr txBox="1"/>
          <p:nvPr/>
        </p:nvSpPr>
        <p:spPr bwMode="auto">
          <a:xfrm>
            <a:off x="7231163" y="3330505"/>
            <a:ext cx="1800000" cy="906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tlCol="0">
            <a:spAutoFit/>
          </a:bodyPr>
          <a:lstStyle/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아이디와 비밀번호 입력 후 로그인을 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아이디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, 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비밀번호 찾기를 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회원가입을 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</p:txBody>
      </p:sp>
      <p:sp>
        <p:nvSpPr>
          <p:cNvPr id="6" name="제목 5">
            <a:extLst>
              <a:ext uri="{FF2B5EF4-FFF2-40B4-BE49-F238E27FC236}">
                <a16:creationId xmlns:a16="http://schemas.microsoft.com/office/drawing/2014/main" id="{A40BED3F-3C1B-BD3F-EB94-A203368BFD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최초 로그인</a:t>
            </a:r>
          </a:p>
        </p:txBody>
      </p:sp>
      <p:sp>
        <p:nvSpPr>
          <p:cNvPr id="8" name="텍스트 개체 틀 7">
            <a:extLst>
              <a:ext uri="{FF2B5EF4-FFF2-40B4-BE49-F238E27FC236}">
                <a16:creationId xmlns:a16="http://schemas.microsoft.com/office/drawing/2014/main" id="{4AF28F83-5EA8-C268-7679-E22485E9B3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ko-KR" altLang="en-US" b="0" i="0" u="none" strike="noStrike" dirty="0">
                <a:solidFill>
                  <a:srgbClr val="333333"/>
                </a:solidFill>
                <a:effectLst/>
                <a:latin typeface="Malgun Gothic" panose="020B0503020000020004" pitchFamily="34" charset="-127"/>
                <a:ea typeface="Malgun Gothic" panose="020B0503020000020004" pitchFamily="34" charset="-127"/>
              </a:rPr>
              <a:t>로그인</a:t>
            </a:r>
            <a:r>
              <a:rPr lang="en-US" altLang="en-US" b="0" i="0" u="none" strike="noStrike" dirty="0">
                <a:solidFill>
                  <a:srgbClr val="333333"/>
                </a:solidFill>
                <a:effectLst/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endParaRPr lang="ko-KR" altLang="en-US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0" name="텍스트 개체 틀 9">
            <a:extLst>
              <a:ext uri="{FF2B5EF4-FFF2-40B4-BE49-F238E27FC236}">
                <a16:creationId xmlns:a16="http://schemas.microsoft.com/office/drawing/2014/main" id="{437588BC-E4EB-C81E-4C94-F6665F6F211A}"/>
              </a:ext>
            </a:extLst>
          </p:cNvPr>
          <p:cNvSpPr>
            <a:spLocks noGrp="1"/>
          </p:cNvSpPr>
          <p:nvPr>
            <p:ph type="body" idx="11"/>
          </p:nvPr>
        </p:nvSpPr>
        <p:spPr/>
        <p:txBody>
          <a:bodyPr/>
          <a:lstStyle/>
          <a:p>
            <a:r>
              <a:rPr lang="en-US" altLang="ko-KR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ST-PG-001</a:t>
            </a:r>
            <a:endParaRPr lang="ko-KR" altLang="en-US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940FDFD2-B8DA-293E-583A-312F8F9D83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264" y="2059285"/>
            <a:ext cx="6120485" cy="327549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5C9E5A8-6F93-9D05-4B40-825C099CD6A2}"/>
              </a:ext>
            </a:extLst>
          </p:cNvPr>
          <p:cNvSpPr txBox="1"/>
          <p:nvPr/>
        </p:nvSpPr>
        <p:spPr>
          <a:xfrm>
            <a:off x="2440639" y="3328322"/>
            <a:ext cx="3600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①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74A36AC-9A7E-4451-F1F2-884F953E24B9}"/>
              </a:ext>
            </a:extLst>
          </p:cNvPr>
          <p:cNvSpPr txBox="1"/>
          <p:nvPr/>
        </p:nvSpPr>
        <p:spPr>
          <a:xfrm>
            <a:off x="2440639" y="3806399"/>
            <a:ext cx="3600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②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2F29D682-170F-3361-D006-0F6347828F2A}"/>
              </a:ext>
            </a:extLst>
          </p:cNvPr>
          <p:cNvSpPr/>
          <p:nvPr/>
        </p:nvSpPr>
        <p:spPr>
          <a:xfrm>
            <a:off x="2876019" y="3082481"/>
            <a:ext cx="1512168" cy="76868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8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600E9F8-4C12-C98B-1DA9-B28CB3D48AED}"/>
              </a:ext>
            </a:extLst>
          </p:cNvPr>
          <p:cNvSpPr txBox="1"/>
          <p:nvPr/>
        </p:nvSpPr>
        <p:spPr>
          <a:xfrm>
            <a:off x="2440639" y="4418799"/>
            <a:ext cx="3600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③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16C6A67A-E8C8-E03F-9749-7C7E03FC427B}"/>
              </a:ext>
            </a:extLst>
          </p:cNvPr>
          <p:cNvSpPr/>
          <p:nvPr/>
        </p:nvSpPr>
        <p:spPr>
          <a:xfrm>
            <a:off x="2876018" y="3851165"/>
            <a:ext cx="1512168" cy="18746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8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A709510-C33C-8E74-0FF4-3C5A985D4719}"/>
              </a:ext>
            </a:extLst>
          </p:cNvPr>
          <p:cNvSpPr/>
          <p:nvPr/>
        </p:nvSpPr>
        <p:spPr>
          <a:xfrm>
            <a:off x="2937520" y="4380901"/>
            <a:ext cx="1363862" cy="34491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8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23607AE-7F64-F0A2-FB6A-41E22D31CC44}"/>
              </a:ext>
            </a:extLst>
          </p:cNvPr>
          <p:cNvSpPr txBox="1"/>
          <p:nvPr/>
        </p:nvSpPr>
        <p:spPr>
          <a:xfrm>
            <a:off x="7231162" y="618450"/>
            <a:ext cx="1799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Eval.btp.or.kr</a:t>
            </a:r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로 접속하면 로그인 화면으로 연결된다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로그인을 해야 전자평가시스템 홈페이지를 사용할 수 있다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  <a:endParaRPr kumimoji="1" lang="ko-Kore-KR" altLang="en-US" sz="9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3EE7930-61B7-4C2C-84F0-E1206A0C6883}"/>
              </a:ext>
            </a:extLst>
          </p:cNvPr>
          <p:cNvSpPr txBox="1"/>
          <p:nvPr/>
        </p:nvSpPr>
        <p:spPr>
          <a:xfrm>
            <a:off x="7232258" y="1737683"/>
            <a:ext cx="1799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사업담당자의 경우 관리자 사이트로 로그인 한다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  <a:endParaRPr kumimoji="1" lang="ko-Kore-KR" altLang="en-US" sz="9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84472999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9DB730ED-E4E0-CD0C-6963-BF3D9705176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287" t="6603" r="19288" b="41411"/>
          <a:stretch/>
        </p:blipFill>
        <p:spPr>
          <a:xfrm>
            <a:off x="899592" y="2107015"/>
            <a:ext cx="5616624" cy="2555112"/>
          </a:xfrm>
          <a:prstGeom prst="rect">
            <a:avLst/>
          </a:prstGeom>
        </p:spPr>
      </p:pic>
      <p:sp>
        <p:nvSpPr>
          <p:cNvPr id="36885" name="Rectangle 3"/>
          <p:cNvSpPr>
            <a:spLocks noChangeArrowheads="1"/>
          </p:cNvSpPr>
          <p:nvPr/>
        </p:nvSpPr>
        <p:spPr bwMode="auto">
          <a:xfrm>
            <a:off x="4571981" y="-213817"/>
            <a:ext cx="65" cy="427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149178" rIns="0" bIns="0" anchor="ctr">
            <a:spAutoFit/>
          </a:bodyPr>
          <a:lstStyle/>
          <a:p>
            <a:pPr algn="ctr" eaLnBrk="0" hangingPunct="0">
              <a:buFont typeface="Wingdings" pitchFamily="2" charset="2"/>
              <a:buNone/>
            </a:pPr>
            <a:endParaRPr lang="ko-KR" altLang="ko-KR" dirty="0">
              <a:solidFill>
                <a:srgbClr val="000000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6886" name="Rectangle 4"/>
          <p:cNvSpPr>
            <a:spLocks noChangeArrowheads="1"/>
          </p:cNvSpPr>
          <p:nvPr/>
        </p:nvSpPr>
        <p:spPr bwMode="auto">
          <a:xfrm>
            <a:off x="4571981" y="-213817"/>
            <a:ext cx="65" cy="427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149178" rIns="0" bIns="0" anchor="ctr">
            <a:spAutoFit/>
          </a:bodyPr>
          <a:lstStyle/>
          <a:p>
            <a:pPr algn="ctr" eaLnBrk="0" hangingPunct="0">
              <a:buFont typeface="Wingdings" pitchFamily="2" charset="2"/>
              <a:buNone/>
            </a:pPr>
            <a:endParaRPr lang="ko-KR" altLang="ko-KR" dirty="0">
              <a:solidFill>
                <a:srgbClr val="000000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21" name="TextBox 20"/>
          <p:cNvSpPr txBox="1"/>
          <p:nvPr/>
        </p:nvSpPr>
        <p:spPr bwMode="auto">
          <a:xfrm>
            <a:off x="7231163" y="3330505"/>
            <a:ext cx="1800000" cy="408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tlCol="0">
            <a:spAutoFit/>
          </a:bodyPr>
          <a:lstStyle/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휴대폰 본인인증 후 아이디를 찾을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</p:txBody>
      </p:sp>
      <p:sp>
        <p:nvSpPr>
          <p:cNvPr id="6" name="제목 5">
            <a:extLst>
              <a:ext uri="{FF2B5EF4-FFF2-40B4-BE49-F238E27FC236}">
                <a16:creationId xmlns:a16="http://schemas.microsoft.com/office/drawing/2014/main" id="{A40BED3F-3C1B-BD3F-EB94-A203368BFD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아이디 찾기</a:t>
            </a:r>
          </a:p>
        </p:txBody>
      </p:sp>
      <p:sp>
        <p:nvSpPr>
          <p:cNvPr id="8" name="텍스트 개체 틀 7">
            <a:extLst>
              <a:ext uri="{FF2B5EF4-FFF2-40B4-BE49-F238E27FC236}">
                <a16:creationId xmlns:a16="http://schemas.microsoft.com/office/drawing/2014/main" id="{4AF28F83-5EA8-C268-7679-E22485E9B3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ko-KR" altLang="en-US" b="0" i="0" u="none" strike="noStrike" dirty="0">
                <a:solidFill>
                  <a:srgbClr val="333333"/>
                </a:solidFill>
                <a:effectLst/>
                <a:latin typeface="Malgun Gothic" panose="020B0503020000020004" pitchFamily="34" charset="-127"/>
                <a:ea typeface="Malgun Gothic" panose="020B0503020000020004" pitchFamily="34" charset="-127"/>
              </a:rPr>
              <a:t>로그인 </a:t>
            </a:r>
            <a:r>
              <a:rPr lang="en-US" altLang="ko-KR" b="0" i="0" u="none" strike="noStrike" dirty="0">
                <a:solidFill>
                  <a:srgbClr val="333333"/>
                </a:solidFill>
                <a:effectLst/>
                <a:latin typeface="Malgun Gothic" panose="020B0503020000020004" pitchFamily="34" charset="-127"/>
                <a:ea typeface="Malgun Gothic" panose="020B0503020000020004" pitchFamily="34" charset="-127"/>
              </a:rPr>
              <a:t>&gt; </a:t>
            </a:r>
            <a:r>
              <a:rPr lang="ko-KR" altLang="en-US" b="0" i="0" u="none" strike="noStrike" dirty="0">
                <a:solidFill>
                  <a:srgbClr val="333333"/>
                </a:solidFill>
                <a:effectLst/>
                <a:latin typeface="Malgun Gothic" panose="020B0503020000020004" pitchFamily="34" charset="-127"/>
                <a:ea typeface="Malgun Gothic" panose="020B0503020000020004" pitchFamily="34" charset="-127"/>
              </a:rPr>
              <a:t>아이디 찾기</a:t>
            </a:r>
            <a:r>
              <a:rPr lang="en-US" altLang="en-US" b="0" i="0" u="none" strike="noStrike" dirty="0">
                <a:solidFill>
                  <a:srgbClr val="333333"/>
                </a:solidFill>
                <a:effectLst/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endParaRPr lang="ko-KR" altLang="en-US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0" name="텍스트 개체 틀 9">
            <a:extLst>
              <a:ext uri="{FF2B5EF4-FFF2-40B4-BE49-F238E27FC236}">
                <a16:creationId xmlns:a16="http://schemas.microsoft.com/office/drawing/2014/main" id="{437588BC-E4EB-C81E-4C94-F6665F6F211A}"/>
              </a:ext>
            </a:extLst>
          </p:cNvPr>
          <p:cNvSpPr>
            <a:spLocks noGrp="1"/>
          </p:cNvSpPr>
          <p:nvPr>
            <p:ph type="body" idx="11"/>
          </p:nvPr>
        </p:nvSpPr>
        <p:spPr/>
        <p:txBody>
          <a:bodyPr/>
          <a:lstStyle/>
          <a:p>
            <a:r>
              <a:rPr lang="en-US" altLang="ko-KR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ST-PG-001</a:t>
            </a:r>
            <a:endParaRPr lang="ko-KR" altLang="en-US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5C9E5A8-6F93-9D05-4B40-825C099CD6A2}"/>
              </a:ext>
            </a:extLst>
          </p:cNvPr>
          <p:cNvSpPr txBox="1"/>
          <p:nvPr/>
        </p:nvSpPr>
        <p:spPr>
          <a:xfrm>
            <a:off x="3028060" y="4174084"/>
            <a:ext cx="3600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①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2F29D682-170F-3361-D006-0F6347828F2A}"/>
              </a:ext>
            </a:extLst>
          </p:cNvPr>
          <p:cNvSpPr/>
          <p:nvPr/>
        </p:nvSpPr>
        <p:spPr>
          <a:xfrm>
            <a:off x="3388100" y="4174084"/>
            <a:ext cx="639607" cy="27699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8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23607AE-7F64-F0A2-FB6A-41E22D31CC44}"/>
              </a:ext>
            </a:extLst>
          </p:cNvPr>
          <p:cNvSpPr txBox="1"/>
          <p:nvPr/>
        </p:nvSpPr>
        <p:spPr>
          <a:xfrm>
            <a:off x="7231162" y="618450"/>
            <a:ext cx="1799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아이디 찾기를 위해서는 본인인증을 해야 한다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  <a:endParaRPr kumimoji="1" lang="ko-Kore-KR" altLang="en-US" sz="9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7497477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DBB62378-41C3-6F72-C4DC-D97BB820B89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287" t="6602" r="19288" b="40403"/>
          <a:stretch/>
        </p:blipFill>
        <p:spPr>
          <a:xfrm>
            <a:off x="827584" y="2232346"/>
            <a:ext cx="5616625" cy="2604634"/>
          </a:xfrm>
          <a:prstGeom prst="rect">
            <a:avLst/>
          </a:prstGeom>
        </p:spPr>
      </p:pic>
      <p:sp>
        <p:nvSpPr>
          <p:cNvPr id="36885" name="Rectangle 3"/>
          <p:cNvSpPr>
            <a:spLocks noChangeArrowheads="1"/>
          </p:cNvSpPr>
          <p:nvPr/>
        </p:nvSpPr>
        <p:spPr bwMode="auto">
          <a:xfrm>
            <a:off x="4571981" y="-213817"/>
            <a:ext cx="65" cy="427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149178" rIns="0" bIns="0" anchor="ctr">
            <a:spAutoFit/>
          </a:bodyPr>
          <a:lstStyle/>
          <a:p>
            <a:pPr algn="ctr" eaLnBrk="0" hangingPunct="0">
              <a:buFont typeface="Wingdings" pitchFamily="2" charset="2"/>
              <a:buNone/>
            </a:pPr>
            <a:endParaRPr lang="ko-KR" altLang="ko-KR" dirty="0">
              <a:solidFill>
                <a:srgbClr val="000000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6886" name="Rectangle 4"/>
          <p:cNvSpPr>
            <a:spLocks noChangeArrowheads="1"/>
          </p:cNvSpPr>
          <p:nvPr/>
        </p:nvSpPr>
        <p:spPr bwMode="auto">
          <a:xfrm>
            <a:off x="4571981" y="-213817"/>
            <a:ext cx="65" cy="427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149178" rIns="0" bIns="0" anchor="ctr">
            <a:spAutoFit/>
          </a:bodyPr>
          <a:lstStyle/>
          <a:p>
            <a:pPr algn="ctr" eaLnBrk="0" hangingPunct="0">
              <a:buFont typeface="Wingdings" pitchFamily="2" charset="2"/>
              <a:buNone/>
            </a:pPr>
            <a:endParaRPr lang="ko-KR" altLang="ko-KR" dirty="0">
              <a:solidFill>
                <a:srgbClr val="000000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21" name="TextBox 20"/>
          <p:cNvSpPr txBox="1"/>
          <p:nvPr/>
        </p:nvSpPr>
        <p:spPr bwMode="auto">
          <a:xfrm>
            <a:off x="7231163" y="3330505"/>
            <a:ext cx="1800000" cy="5745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tlCol="0">
            <a:spAutoFit/>
          </a:bodyPr>
          <a:lstStyle/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휴대폰 본인인증 후 임시비밀번호를 발급받을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</p:txBody>
      </p:sp>
      <p:sp>
        <p:nvSpPr>
          <p:cNvPr id="6" name="제목 5">
            <a:extLst>
              <a:ext uri="{FF2B5EF4-FFF2-40B4-BE49-F238E27FC236}">
                <a16:creationId xmlns:a16="http://schemas.microsoft.com/office/drawing/2014/main" id="{A40BED3F-3C1B-BD3F-EB94-A203368BFD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비밀번호 찾기</a:t>
            </a:r>
          </a:p>
        </p:txBody>
      </p:sp>
      <p:sp>
        <p:nvSpPr>
          <p:cNvPr id="8" name="텍스트 개체 틀 7">
            <a:extLst>
              <a:ext uri="{FF2B5EF4-FFF2-40B4-BE49-F238E27FC236}">
                <a16:creationId xmlns:a16="http://schemas.microsoft.com/office/drawing/2014/main" id="{4AF28F83-5EA8-C268-7679-E22485E9B3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ko-KR" altLang="en-US" b="0" i="0" u="none" strike="noStrike" dirty="0">
                <a:solidFill>
                  <a:srgbClr val="333333"/>
                </a:solidFill>
                <a:effectLst/>
                <a:latin typeface="Malgun Gothic" panose="020B0503020000020004" pitchFamily="34" charset="-127"/>
                <a:ea typeface="Malgun Gothic" panose="020B0503020000020004" pitchFamily="34" charset="-127"/>
              </a:rPr>
              <a:t>로그인 </a:t>
            </a:r>
            <a:r>
              <a:rPr lang="en-US" altLang="ko-KR" b="0" i="0" u="none" strike="noStrike" dirty="0">
                <a:solidFill>
                  <a:srgbClr val="333333"/>
                </a:solidFill>
                <a:effectLst/>
                <a:latin typeface="Malgun Gothic" panose="020B0503020000020004" pitchFamily="34" charset="-127"/>
                <a:ea typeface="Malgun Gothic" panose="020B0503020000020004" pitchFamily="34" charset="-127"/>
              </a:rPr>
              <a:t>&gt; </a:t>
            </a:r>
            <a:r>
              <a:rPr lang="ko-KR" altLang="en-US" dirty="0">
                <a:solidFill>
                  <a:srgbClr val="333333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비밀번호</a:t>
            </a:r>
            <a:r>
              <a:rPr lang="ko-KR" altLang="en-US" b="0" i="0" u="none" strike="noStrike" dirty="0">
                <a:solidFill>
                  <a:srgbClr val="333333"/>
                </a:solidFill>
                <a:effectLst/>
                <a:latin typeface="Malgun Gothic" panose="020B0503020000020004" pitchFamily="34" charset="-127"/>
                <a:ea typeface="Malgun Gothic" panose="020B0503020000020004" pitchFamily="34" charset="-127"/>
              </a:rPr>
              <a:t> 찾기</a:t>
            </a:r>
            <a:r>
              <a:rPr lang="en-US" altLang="en-US" b="0" i="0" u="none" strike="noStrike" dirty="0">
                <a:solidFill>
                  <a:srgbClr val="333333"/>
                </a:solidFill>
                <a:effectLst/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endParaRPr lang="ko-KR" altLang="en-US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0" name="텍스트 개체 틀 9">
            <a:extLst>
              <a:ext uri="{FF2B5EF4-FFF2-40B4-BE49-F238E27FC236}">
                <a16:creationId xmlns:a16="http://schemas.microsoft.com/office/drawing/2014/main" id="{437588BC-E4EB-C81E-4C94-F6665F6F211A}"/>
              </a:ext>
            </a:extLst>
          </p:cNvPr>
          <p:cNvSpPr>
            <a:spLocks noGrp="1"/>
          </p:cNvSpPr>
          <p:nvPr>
            <p:ph type="body" idx="11"/>
          </p:nvPr>
        </p:nvSpPr>
        <p:spPr/>
        <p:txBody>
          <a:bodyPr/>
          <a:lstStyle/>
          <a:p>
            <a:r>
              <a:rPr lang="en-US" altLang="ko-KR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ST-PG-001</a:t>
            </a:r>
            <a:endParaRPr lang="ko-KR" altLang="en-US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5C9E5A8-6F93-9D05-4B40-825C099CD6A2}"/>
              </a:ext>
            </a:extLst>
          </p:cNvPr>
          <p:cNvSpPr txBox="1"/>
          <p:nvPr/>
        </p:nvSpPr>
        <p:spPr>
          <a:xfrm>
            <a:off x="3002844" y="4367031"/>
            <a:ext cx="3600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①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2F29D682-170F-3361-D006-0F6347828F2A}"/>
              </a:ext>
            </a:extLst>
          </p:cNvPr>
          <p:cNvSpPr/>
          <p:nvPr/>
        </p:nvSpPr>
        <p:spPr>
          <a:xfrm>
            <a:off x="3311116" y="4377080"/>
            <a:ext cx="639607" cy="27699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8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2378A1A-CEF4-8BB3-A8DE-13B88A69F738}"/>
              </a:ext>
            </a:extLst>
          </p:cNvPr>
          <p:cNvSpPr txBox="1"/>
          <p:nvPr/>
        </p:nvSpPr>
        <p:spPr>
          <a:xfrm>
            <a:off x="7232258" y="1737683"/>
            <a:ext cx="179999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임시비밀번호는 이메일로 발송되며 로그인 후 반드시 비밀번호를 변경해야 한다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  <a:endParaRPr kumimoji="1" lang="ko-Kore-KR" altLang="en-US" sz="9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6B2824C-F669-5026-CF2A-FBCAB48F69A3}"/>
              </a:ext>
            </a:extLst>
          </p:cNvPr>
          <p:cNvSpPr txBox="1"/>
          <p:nvPr/>
        </p:nvSpPr>
        <p:spPr>
          <a:xfrm>
            <a:off x="7231162" y="618450"/>
            <a:ext cx="1799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비밀번호를 잊어버렸을 때는 본인인증을 해야 한다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  <a:endParaRPr kumimoji="1" lang="ko-Kore-KR" altLang="en-US" sz="9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32987576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>
            <a:extLst>
              <a:ext uri="{FF2B5EF4-FFF2-40B4-BE49-F238E27FC236}">
                <a16:creationId xmlns:a16="http://schemas.microsoft.com/office/drawing/2014/main" id="{60CC8721-AC9A-DE2E-4426-5592EE1A5D3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926" t="8495" r="16140" b="36779"/>
          <a:stretch/>
        </p:blipFill>
        <p:spPr>
          <a:xfrm>
            <a:off x="523092" y="2329950"/>
            <a:ext cx="6120488" cy="2658446"/>
          </a:xfrm>
          <a:prstGeom prst="rect">
            <a:avLst/>
          </a:prstGeom>
        </p:spPr>
      </p:pic>
      <p:sp>
        <p:nvSpPr>
          <p:cNvPr id="36885" name="Rectangle 3"/>
          <p:cNvSpPr>
            <a:spLocks noChangeArrowheads="1"/>
          </p:cNvSpPr>
          <p:nvPr/>
        </p:nvSpPr>
        <p:spPr bwMode="auto">
          <a:xfrm>
            <a:off x="4571981" y="-213817"/>
            <a:ext cx="65" cy="427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149178" rIns="0" bIns="0" anchor="ctr">
            <a:spAutoFit/>
          </a:bodyPr>
          <a:lstStyle/>
          <a:p>
            <a:pPr algn="ctr" eaLnBrk="0" hangingPunct="0">
              <a:buFont typeface="Wingdings" pitchFamily="2" charset="2"/>
              <a:buNone/>
            </a:pPr>
            <a:endParaRPr lang="ko-KR" altLang="ko-KR" dirty="0">
              <a:solidFill>
                <a:srgbClr val="000000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6886" name="Rectangle 4"/>
          <p:cNvSpPr>
            <a:spLocks noChangeArrowheads="1"/>
          </p:cNvSpPr>
          <p:nvPr/>
        </p:nvSpPr>
        <p:spPr bwMode="auto">
          <a:xfrm>
            <a:off x="4571981" y="-213817"/>
            <a:ext cx="65" cy="427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149178" rIns="0" bIns="0" anchor="ctr">
            <a:spAutoFit/>
          </a:bodyPr>
          <a:lstStyle/>
          <a:p>
            <a:pPr algn="ctr" eaLnBrk="0" hangingPunct="0">
              <a:buFont typeface="Wingdings" pitchFamily="2" charset="2"/>
              <a:buNone/>
            </a:pPr>
            <a:endParaRPr lang="ko-KR" altLang="ko-KR" dirty="0">
              <a:solidFill>
                <a:srgbClr val="000000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21" name="TextBox 20"/>
          <p:cNvSpPr txBox="1"/>
          <p:nvPr/>
        </p:nvSpPr>
        <p:spPr bwMode="auto">
          <a:xfrm>
            <a:off x="7231163" y="3330505"/>
            <a:ext cx="1800000" cy="408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tlCol="0">
            <a:spAutoFit/>
          </a:bodyPr>
          <a:lstStyle/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기업회원과 심사위원은 각각 회원가입 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</p:txBody>
      </p:sp>
      <p:sp>
        <p:nvSpPr>
          <p:cNvPr id="6" name="제목 5">
            <a:extLst>
              <a:ext uri="{FF2B5EF4-FFF2-40B4-BE49-F238E27FC236}">
                <a16:creationId xmlns:a16="http://schemas.microsoft.com/office/drawing/2014/main" id="{A40BED3F-3C1B-BD3F-EB94-A203368BFD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회원가입</a:t>
            </a:r>
          </a:p>
        </p:txBody>
      </p:sp>
      <p:sp>
        <p:nvSpPr>
          <p:cNvPr id="8" name="텍스트 개체 틀 7">
            <a:extLst>
              <a:ext uri="{FF2B5EF4-FFF2-40B4-BE49-F238E27FC236}">
                <a16:creationId xmlns:a16="http://schemas.microsoft.com/office/drawing/2014/main" id="{4AF28F83-5EA8-C268-7679-E22485E9B3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ko-KR" altLang="en-US" dirty="0">
                <a:solidFill>
                  <a:srgbClr val="333333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회원가입</a:t>
            </a:r>
            <a:r>
              <a:rPr lang="en-US" altLang="en-US" b="0" i="0" u="none" strike="noStrike" dirty="0">
                <a:solidFill>
                  <a:srgbClr val="333333"/>
                </a:solidFill>
                <a:effectLst/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endParaRPr lang="ko-KR" altLang="en-US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0" name="텍스트 개체 틀 9">
            <a:extLst>
              <a:ext uri="{FF2B5EF4-FFF2-40B4-BE49-F238E27FC236}">
                <a16:creationId xmlns:a16="http://schemas.microsoft.com/office/drawing/2014/main" id="{437588BC-E4EB-C81E-4C94-F6665F6F211A}"/>
              </a:ext>
            </a:extLst>
          </p:cNvPr>
          <p:cNvSpPr>
            <a:spLocks noGrp="1"/>
          </p:cNvSpPr>
          <p:nvPr>
            <p:ph type="body" idx="11"/>
          </p:nvPr>
        </p:nvSpPr>
        <p:spPr/>
        <p:txBody>
          <a:bodyPr/>
          <a:lstStyle/>
          <a:p>
            <a:r>
              <a:rPr lang="en-US" altLang="ko-KR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ST-PG-001</a:t>
            </a:r>
            <a:endParaRPr lang="ko-KR" altLang="en-US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5C9E5A8-6F93-9D05-4B40-825C099CD6A2}"/>
              </a:ext>
            </a:extLst>
          </p:cNvPr>
          <p:cNvSpPr txBox="1"/>
          <p:nvPr/>
        </p:nvSpPr>
        <p:spPr>
          <a:xfrm>
            <a:off x="343072" y="3614536"/>
            <a:ext cx="3600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①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2F29D682-170F-3361-D006-0F6347828F2A}"/>
              </a:ext>
            </a:extLst>
          </p:cNvPr>
          <p:cNvSpPr/>
          <p:nvPr/>
        </p:nvSpPr>
        <p:spPr>
          <a:xfrm>
            <a:off x="755576" y="3140968"/>
            <a:ext cx="5544616" cy="122413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8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23607AE-7F64-F0A2-FB6A-41E22D31CC44}"/>
              </a:ext>
            </a:extLst>
          </p:cNvPr>
          <p:cNvSpPr txBox="1"/>
          <p:nvPr/>
        </p:nvSpPr>
        <p:spPr>
          <a:xfrm>
            <a:off x="7231162" y="618450"/>
            <a:ext cx="1912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회원가입의 </a:t>
            </a:r>
            <a:r>
              <a:rPr kumimoji="1" lang="ko-KR" altLang="en-US" sz="900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첫단계로</a:t>
            </a:r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기업회원과 평가위원을 구분하는 페이지</a:t>
            </a:r>
            <a:endParaRPr kumimoji="1" lang="ko-Kore-KR" altLang="en-US" sz="9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66820932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EF926CC5-FE3B-B861-84DC-4A91466DD7B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713" t="8496" r="18500" b="5529"/>
          <a:stretch/>
        </p:blipFill>
        <p:spPr>
          <a:xfrm>
            <a:off x="683568" y="1322882"/>
            <a:ext cx="5832584" cy="4176465"/>
          </a:xfrm>
          <a:prstGeom prst="rect">
            <a:avLst/>
          </a:prstGeom>
        </p:spPr>
      </p:pic>
      <p:sp>
        <p:nvSpPr>
          <p:cNvPr id="36885" name="Rectangle 3"/>
          <p:cNvSpPr>
            <a:spLocks noChangeArrowheads="1"/>
          </p:cNvSpPr>
          <p:nvPr/>
        </p:nvSpPr>
        <p:spPr bwMode="auto">
          <a:xfrm>
            <a:off x="4571981" y="-213817"/>
            <a:ext cx="65" cy="427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149178" rIns="0" bIns="0" anchor="ctr">
            <a:spAutoFit/>
          </a:bodyPr>
          <a:lstStyle/>
          <a:p>
            <a:pPr algn="ctr" eaLnBrk="0" hangingPunct="0">
              <a:buFont typeface="Wingdings" pitchFamily="2" charset="2"/>
              <a:buNone/>
            </a:pPr>
            <a:endParaRPr lang="ko-KR" altLang="ko-KR" dirty="0">
              <a:solidFill>
                <a:srgbClr val="000000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6886" name="Rectangle 4"/>
          <p:cNvSpPr>
            <a:spLocks noChangeArrowheads="1"/>
          </p:cNvSpPr>
          <p:nvPr/>
        </p:nvSpPr>
        <p:spPr bwMode="auto">
          <a:xfrm>
            <a:off x="4571981" y="-213817"/>
            <a:ext cx="65" cy="427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149178" rIns="0" bIns="0" anchor="ctr">
            <a:spAutoFit/>
          </a:bodyPr>
          <a:lstStyle/>
          <a:p>
            <a:pPr algn="ctr" eaLnBrk="0" hangingPunct="0">
              <a:buFont typeface="Wingdings" pitchFamily="2" charset="2"/>
              <a:buNone/>
            </a:pPr>
            <a:endParaRPr lang="ko-KR" altLang="ko-KR" dirty="0">
              <a:solidFill>
                <a:srgbClr val="000000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21" name="TextBox 20"/>
          <p:cNvSpPr txBox="1"/>
          <p:nvPr/>
        </p:nvSpPr>
        <p:spPr bwMode="auto">
          <a:xfrm>
            <a:off x="7231163" y="3330505"/>
            <a:ext cx="1800000" cy="7407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tlCol="0">
            <a:spAutoFit/>
          </a:bodyPr>
          <a:lstStyle/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약관동의 후 휴대폰 실명인증을 하고 회원정보를 입력 후 회원가입을 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</p:txBody>
      </p:sp>
      <p:sp>
        <p:nvSpPr>
          <p:cNvPr id="6" name="제목 5">
            <a:extLst>
              <a:ext uri="{FF2B5EF4-FFF2-40B4-BE49-F238E27FC236}">
                <a16:creationId xmlns:a16="http://schemas.microsoft.com/office/drawing/2014/main" id="{A40BED3F-3C1B-BD3F-EB94-A203368BFD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회원가입</a:t>
            </a:r>
          </a:p>
        </p:txBody>
      </p:sp>
      <p:sp>
        <p:nvSpPr>
          <p:cNvPr id="8" name="텍스트 개체 틀 7">
            <a:extLst>
              <a:ext uri="{FF2B5EF4-FFF2-40B4-BE49-F238E27FC236}">
                <a16:creationId xmlns:a16="http://schemas.microsoft.com/office/drawing/2014/main" id="{4AF28F83-5EA8-C268-7679-E22485E9B3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ko-KR" altLang="en-US" dirty="0">
                <a:solidFill>
                  <a:srgbClr val="333333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회원가입</a:t>
            </a:r>
            <a:r>
              <a:rPr lang="en-US" altLang="en-US" b="0" i="0" u="none" strike="noStrike" dirty="0">
                <a:solidFill>
                  <a:srgbClr val="333333"/>
                </a:solidFill>
                <a:effectLst/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endParaRPr lang="ko-KR" altLang="en-US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0" name="텍스트 개체 틀 9">
            <a:extLst>
              <a:ext uri="{FF2B5EF4-FFF2-40B4-BE49-F238E27FC236}">
                <a16:creationId xmlns:a16="http://schemas.microsoft.com/office/drawing/2014/main" id="{437588BC-E4EB-C81E-4C94-F6665F6F211A}"/>
              </a:ext>
            </a:extLst>
          </p:cNvPr>
          <p:cNvSpPr>
            <a:spLocks noGrp="1"/>
          </p:cNvSpPr>
          <p:nvPr>
            <p:ph type="body" idx="11"/>
          </p:nvPr>
        </p:nvSpPr>
        <p:spPr/>
        <p:txBody>
          <a:bodyPr/>
          <a:lstStyle/>
          <a:p>
            <a:r>
              <a:rPr lang="en-US" altLang="ko-KR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ST-PG-001</a:t>
            </a:r>
            <a:endParaRPr lang="ko-KR" altLang="en-US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5C9E5A8-6F93-9D05-4B40-825C099CD6A2}"/>
              </a:ext>
            </a:extLst>
          </p:cNvPr>
          <p:cNvSpPr txBox="1"/>
          <p:nvPr/>
        </p:nvSpPr>
        <p:spPr>
          <a:xfrm>
            <a:off x="290480" y="1783849"/>
            <a:ext cx="3600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①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2F29D682-170F-3361-D006-0F6347828F2A}"/>
              </a:ext>
            </a:extLst>
          </p:cNvPr>
          <p:cNvSpPr/>
          <p:nvPr/>
        </p:nvSpPr>
        <p:spPr>
          <a:xfrm>
            <a:off x="650520" y="1694394"/>
            <a:ext cx="5865632" cy="49168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8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23607AE-7F64-F0A2-FB6A-41E22D31CC44}"/>
              </a:ext>
            </a:extLst>
          </p:cNvPr>
          <p:cNvSpPr txBox="1"/>
          <p:nvPr/>
        </p:nvSpPr>
        <p:spPr>
          <a:xfrm>
            <a:off x="7231162" y="618450"/>
            <a:ext cx="1799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최초 전자평가시스템을 사용시 로그인 처리 하여야 한다</a:t>
            </a:r>
            <a:endParaRPr kumimoji="1" lang="ko-Kore-KR" altLang="en-US" sz="9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3EE7930-61B7-4C2C-84F0-E1206A0C6883}"/>
              </a:ext>
            </a:extLst>
          </p:cNvPr>
          <p:cNvSpPr txBox="1"/>
          <p:nvPr/>
        </p:nvSpPr>
        <p:spPr>
          <a:xfrm>
            <a:off x="7232258" y="1737683"/>
            <a:ext cx="1799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사업담당자의 경우 관리자 사이트로 로그인 한다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  <a:endParaRPr kumimoji="1" lang="ko-Kore-KR" altLang="en-US" sz="9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15614945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메인화면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549112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5" name="Rectangle 3"/>
          <p:cNvSpPr>
            <a:spLocks noChangeArrowheads="1"/>
          </p:cNvSpPr>
          <p:nvPr/>
        </p:nvSpPr>
        <p:spPr bwMode="auto">
          <a:xfrm>
            <a:off x="4571981" y="-213817"/>
            <a:ext cx="65" cy="427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149178" rIns="0" bIns="0" anchor="ctr">
            <a:spAutoFit/>
          </a:bodyPr>
          <a:lstStyle/>
          <a:p>
            <a:pPr algn="ctr" eaLnBrk="0" hangingPunct="0">
              <a:buFont typeface="Wingdings" pitchFamily="2" charset="2"/>
              <a:buNone/>
            </a:pPr>
            <a:endParaRPr lang="ko-KR" altLang="ko-KR" dirty="0">
              <a:solidFill>
                <a:srgbClr val="000000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6886" name="Rectangle 4"/>
          <p:cNvSpPr>
            <a:spLocks noChangeArrowheads="1"/>
          </p:cNvSpPr>
          <p:nvPr/>
        </p:nvSpPr>
        <p:spPr bwMode="auto">
          <a:xfrm>
            <a:off x="4571981" y="-213817"/>
            <a:ext cx="65" cy="427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149178" rIns="0" bIns="0" anchor="ctr">
            <a:spAutoFit/>
          </a:bodyPr>
          <a:lstStyle/>
          <a:p>
            <a:pPr algn="ctr" eaLnBrk="0" hangingPunct="0">
              <a:buFont typeface="Wingdings" pitchFamily="2" charset="2"/>
              <a:buNone/>
            </a:pPr>
            <a:endParaRPr lang="ko-KR" altLang="ko-KR" dirty="0">
              <a:solidFill>
                <a:srgbClr val="000000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6" name="제목 5">
            <a:extLst>
              <a:ext uri="{FF2B5EF4-FFF2-40B4-BE49-F238E27FC236}">
                <a16:creationId xmlns:a16="http://schemas.microsoft.com/office/drawing/2014/main" id="{A40BED3F-3C1B-BD3F-EB94-A203368BFD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메인화면</a:t>
            </a:r>
            <a:endParaRPr lang="ko-KR" altLang="en-US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8" name="텍스트 개체 틀 7">
            <a:extLst>
              <a:ext uri="{FF2B5EF4-FFF2-40B4-BE49-F238E27FC236}">
                <a16:creationId xmlns:a16="http://schemas.microsoft.com/office/drawing/2014/main" id="{4AF28F83-5EA8-C268-7679-E22485E9B3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ko-KR" altLang="en-US" b="0" i="0" u="none" strike="noStrike" dirty="0" err="1">
                <a:solidFill>
                  <a:srgbClr val="333333"/>
                </a:solidFill>
                <a:effectLst/>
                <a:latin typeface="Malgun Gothic" panose="020B0503020000020004" pitchFamily="34" charset="-127"/>
                <a:ea typeface="Malgun Gothic" panose="020B0503020000020004" pitchFamily="34" charset="-127"/>
              </a:rPr>
              <a:t>메인페이지</a:t>
            </a:r>
            <a:endParaRPr lang="ko-KR" altLang="en-US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0" name="텍스트 개체 틀 9">
            <a:extLst>
              <a:ext uri="{FF2B5EF4-FFF2-40B4-BE49-F238E27FC236}">
                <a16:creationId xmlns:a16="http://schemas.microsoft.com/office/drawing/2014/main" id="{437588BC-E4EB-C81E-4C94-F6665F6F211A}"/>
              </a:ext>
            </a:extLst>
          </p:cNvPr>
          <p:cNvSpPr>
            <a:spLocks noGrp="1"/>
          </p:cNvSpPr>
          <p:nvPr>
            <p:ph type="body" idx="11"/>
          </p:nvPr>
        </p:nvSpPr>
        <p:spPr/>
        <p:txBody>
          <a:bodyPr/>
          <a:lstStyle/>
          <a:p>
            <a:r>
              <a:rPr lang="en-US" altLang="ko-KR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ST-PG-002</a:t>
            </a:r>
            <a:endParaRPr lang="ko-KR" altLang="en-US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23607AE-7F64-F0A2-FB6A-41E22D31CC44}"/>
              </a:ext>
            </a:extLst>
          </p:cNvPr>
          <p:cNvSpPr txBox="1"/>
          <p:nvPr/>
        </p:nvSpPr>
        <p:spPr>
          <a:xfrm>
            <a:off x="7231162" y="618450"/>
            <a:ext cx="179999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900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메인페이지</a:t>
            </a:r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상단</a:t>
            </a:r>
            <a:endParaRPr kumimoji="1" lang="ko-Kore-KR" altLang="en-US" sz="9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3EE7930-61B7-4C2C-84F0-E1206A0C6883}"/>
              </a:ext>
            </a:extLst>
          </p:cNvPr>
          <p:cNvSpPr txBox="1"/>
          <p:nvPr/>
        </p:nvSpPr>
        <p:spPr>
          <a:xfrm>
            <a:off x="7232258" y="1737683"/>
            <a:ext cx="19117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각 메뉴별로 이동할 수 있다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로그아웃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, </a:t>
            </a:r>
            <a:r>
              <a:rPr kumimoji="1" lang="ko-KR" altLang="en-US" sz="900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사이트맵을</a:t>
            </a:r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이용할 수 있다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 </a:t>
            </a:r>
          </a:p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사업공고 게시물을 확인할 수 있다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 </a:t>
            </a:r>
          </a:p>
          <a:p>
            <a:r>
              <a:rPr kumimoji="1" lang="ko-KR" altLang="en-US" sz="90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⑤ </a:t>
            </a:r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번 항목은 기업회원만 이용할 수 있다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endParaRPr kumimoji="1" lang="ko-Kore-KR" altLang="en-US" sz="9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A46AE2B4-96ED-AAD4-86BD-9E9B4427F65C}"/>
              </a:ext>
            </a:extLst>
          </p:cNvPr>
          <p:cNvSpPr txBox="1"/>
          <p:nvPr/>
        </p:nvSpPr>
        <p:spPr bwMode="auto">
          <a:xfrm>
            <a:off x="7231163" y="3330505"/>
            <a:ext cx="1800000" cy="2070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tlCol="0">
            <a:spAutoFit/>
          </a:bodyPr>
          <a:lstStyle/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메인으로 이동할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endParaRPr lang="en-US" altLang="ko-KR" sz="9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메뉴로 이동할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로그아웃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, </a:t>
            </a:r>
            <a:r>
              <a:rPr lang="ko-KR" altLang="en-US" sz="900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사이트맵을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이용할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공고를 검색할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신청현황 및 관심사업을 조회할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기업회면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, 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심사위원별 맞춤 메뉴로 이동할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사업공고를 조회하고 지원분야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, 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사업분야별로 검색할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</p:txBody>
      </p:sp>
      <p:grpSp>
        <p:nvGrpSpPr>
          <p:cNvPr id="49" name="그룹 48">
            <a:extLst>
              <a:ext uri="{FF2B5EF4-FFF2-40B4-BE49-F238E27FC236}">
                <a16:creationId xmlns:a16="http://schemas.microsoft.com/office/drawing/2014/main" id="{CC8F707F-CB63-ADCB-488F-F6CF535F2419}"/>
              </a:ext>
            </a:extLst>
          </p:cNvPr>
          <p:cNvGrpSpPr/>
          <p:nvPr/>
        </p:nvGrpSpPr>
        <p:grpSpPr>
          <a:xfrm>
            <a:off x="146792" y="871408"/>
            <a:ext cx="6905770" cy="5172132"/>
            <a:chOff x="203814" y="1448164"/>
            <a:chExt cx="6905770" cy="5172132"/>
          </a:xfrm>
        </p:grpSpPr>
        <p:pic>
          <p:nvPicPr>
            <p:cNvPr id="45" name="그림 44">
              <a:extLst>
                <a:ext uri="{FF2B5EF4-FFF2-40B4-BE49-F238E27FC236}">
                  <a16:creationId xmlns:a16="http://schemas.microsoft.com/office/drawing/2014/main" id="{D5DF36A2-05B1-60C6-18CC-5A06CF7FCD9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8708" t="6707" r="19394" b="2560"/>
            <a:stretch/>
          </p:blipFill>
          <p:spPr>
            <a:xfrm>
              <a:off x="611560" y="1448164"/>
              <a:ext cx="6498024" cy="5119704"/>
            </a:xfrm>
            <a:prstGeom prst="rect">
              <a:avLst/>
            </a:prstGeom>
          </p:spPr>
        </p:pic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id="{D615FA72-6FFD-050F-BE84-99BBCC5A7577}"/>
                </a:ext>
              </a:extLst>
            </p:cNvPr>
            <p:cNvSpPr/>
            <p:nvPr/>
          </p:nvSpPr>
          <p:spPr>
            <a:xfrm>
              <a:off x="683568" y="1499596"/>
              <a:ext cx="1481226" cy="238087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0" rIns="36000" bIns="0" anchor="ctr"/>
            <a:lstStyle/>
            <a:p>
              <a:pPr algn="ctr">
                <a:defRPr/>
              </a:pPr>
              <a:endParaRPr kumimoji="1" lang="ko-KR" altLang="en-US" sz="900" b="0" dirty="0">
                <a:solidFill>
                  <a:schemeClr val="bg2">
                    <a:lumMod val="10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Arial" pitchFamily="34" charset="0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C122AEBB-82A7-51C6-2362-21F3F8E1ECF5}"/>
                </a:ext>
              </a:extLst>
            </p:cNvPr>
            <p:cNvSpPr txBox="1"/>
            <p:nvPr/>
          </p:nvSpPr>
          <p:spPr>
            <a:xfrm>
              <a:off x="278450" y="1454424"/>
              <a:ext cx="40774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200" b="1" dirty="0">
                  <a:solidFill>
                    <a:srgbClr val="FF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</a:rPr>
                <a:t>①</a:t>
              </a:r>
            </a:p>
          </p:txBody>
        </p:sp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D812BE8D-1AEC-7555-8A04-ED35FC29D1AB}"/>
                </a:ext>
              </a:extLst>
            </p:cNvPr>
            <p:cNvSpPr/>
            <p:nvPr/>
          </p:nvSpPr>
          <p:spPr>
            <a:xfrm>
              <a:off x="2987824" y="1493336"/>
              <a:ext cx="2126736" cy="238087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0" rIns="36000" bIns="0" anchor="ctr"/>
            <a:lstStyle/>
            <a:p>
              <a:pPr algn="ctr">
                <a:defRPr/>
              </a:pPr>
              <a:endParaRPr kumimoji="1" lang="ko-KR" altLang="en-US" sz="900" b="0" dirty="0">
                <a:solidFill>
                  <a:schemeClr val="bg2">
                    <a:lumMod val="10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Arial" pitchFamily="34" charset="0"/>
              </a:endParaRPr>
            </a:p>
          </p:txBody>
        </p:sp>
        <p:sp>
          <p:nvSpPr>
            <p:cNvPr id="28" name="직사각형 27">
              <a:extLst>
                <a:ext uri="{FF2B5EF4-FFF2-40B4-BE49-F238E27FC236}">
                  <a16:creationId xmlns:a16="http://schemas.microsoft.com/office/drawing/2014/main" id="{54C4E0FC-69AC-0F00-7CF4-5348E0AF34F4}"/>
                </a:ext>
              </a:extLst>
            </p:cNvPr>
            <p:cNvSpPr/>
            <p:nvPr/>
          </p:nvSpPr>
          <p:spPr>
            <a:xfrm>
              <a:off x="5937590" y="1500592"/>
              <a:ext cx="1041616" cy="250286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0" rIns="36000" bIns="0" anchor="ctr"/>
            <a:lstStyle/>
            <a:p>
              <a:pPr algn="ctr">
                <a:defRPr/>
              </a:pPr>
              <a:endParaRPr kumimoji="1" lang="ko-KR" altLang="en-US" sz="900" b="0" dirty="0">
                <a:solidFill>
                  <a:schemeClr val="bg2">
                    <a:lumMod val="10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Arial" pitchFamily="34" charset="0"/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CDBFB063-2C9C-37C0-9DAF-4C37D78EC8FE}"/>
                </a:ext>
              </a:extLst>
            </p:cNvPr>
            <p:cNvSpPr txBox="1"/>
            <p:nvPr/>
          </p:nvSpPr>
          <p:spPr>
            <a:xfrm>
              <a:off x="2627784" y="1473879"/>
              <a:ext cx="36004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200" b="1" dirty="0">
                  <a:solidFill>
                    <a:srgbClr val="FF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</a:rPr>
                <a:t>②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021E4261-1283-ACA9-7C35-BB405BDB2B41}"/>
                </a:ext>
              </a:extLst>
            </p:cNvPr>
            <p:cNvSpPr txBox="1"/>
            <p:nvPr/>
          </p:nvSpPr>
          <p:spPr>
            <a:xfrm>
              <a:off x="5613618" y="1454424"/>
              <a:ext cx="36004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200" b="1" dirty="0">
                  <a:solidFill>
                    <a:srgbClr val="FF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</a:rPr>
                <a:t>③</a:t>
              </a:r>
            </a:p>
          </p:txBody>
        </p:sp>
        <p:sp>
          <p:nvSpPr>
            <p:cNvPr id="35" name="직사각형 34">
              <a:extLst>
                <a:ext uri="{FF2B5EF4-FFF2-40B4-BE49-F238E27FC236}">
                  <a16:creationId xmlns:a16="http://schemas.microsoft.com/office/drawing/2014/main" id="{BEB9E19C-77AB-6FE6-2086-8B36D56F23E4}"/>
                </a:ext>
              </a:extLst>
            </p:cNvPr>
            <p:cNvSpPr/>
            <p:nvPr/>
          </p:nvSpPr>
          <p:spPr>
            <a:xfrm>
              <a:off x="631655" y="1959162"/>
              <a:ext cx="5020465" cy="1366014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0" rIns="36000" bIns="0" anchor="ctr"/>
            <a:lstStyle/>
            <a:p>
              <a:pPr algn="ctr">
                <a:defRPr/>
              </a:pPr>
              <a:endParaRPr kumimoji="1" lang="ko-KR" altLang="en-US" sz="900" b="0" dirty="0">
                <a:solidFill>
                  <a:schemeClr val="bg2">
                    <a:lumMod val="10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Arial" pitchFamily="34" charset="0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14407513-FF62-CA67-3E2C-9D0D8ADB853C}"/>
                </a:ext>
              </a:extLst>
            </p:cNvPr>
            <p:cNvSpPr txBox="1"/>
            <p:nvPr/>
          </p:nvSpPr>
          <p:spPr>
            <a:xfrm>
              <a:off x="203814" y="2503669"/>
              <a:ext cx="40774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200" b="1" dirty="0">
                  <a:solidFill>
                    <a:srgbClr val="FF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</a:rPr>
                <a:t>④</a:t>
              </a:r>
            </a:p>
          </p:txBody>
        </p:sp>
        <p:sp>
          <p:nvSpPr>
            <p:cNvPr id="37" name="직사각형 36">
              <a:extLst>
                <a:ext uri="{FF2B5EF4-FFF2-40B4-BE49-F238E27FC236}">
                  <a16:creationId xmlns:a16="http://schemas.microsoft.com/office/drawing/2014/main" id="{28EF956A-7CF3-5EBC-DF02-EC3C512C189B}"/>
                </a:ext>
              </a:extLst>
            </p:cNvPr>
            <p:cNvSpPr/>
            <p:nvPr/>
          </p:nvSpPr>
          <p:spPr>
            <a:xfrm>
              <a:off x="523854" y="3581516"/>
              <a:ext cx="6498024" cy="1164981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0" rIns="36000" bIns="0" anchor="ctr"/>
            <a:lstStyle/>
            <a:p>
              <a:pPr algn="ctr">
                <a:defRPr/>
              </a:pPr>
              <a:endParaRPr kumimoji="1" lang="ko-KR" altLang="en-US" sz="900" b="0" dirty="0">
                <a:solidFill>
                  <a:schemeClr val="bg2">
                    <a:lumMod val="10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Arial" pitchFamily="34" charset="0"/>
              </a:endParaRPr>
            </a:p>
          </p:txBody>
        </p:sp>
        <p:sp>
          <p:nvSpPr>
            <p:cNvPr id="38" name="직사각형 37">
              <a:extLst>
                <a:ext uri="{FF2B5EF4-FFF2-40B4-BE49-F238E27FC236}">
                  <a16:creationId xmlns:a16="http://schemas.microsoft.com/office/drawing/2014/main" id="{AB3B9855-1678-9D1B-338E-DF5D0A9423CE}"/>
                </a:ext>
              </a:extLst>
            </p:cNvPr>
            <p:cNvSpPr/>
            <p:nvPr/>
          </p:nvSpPr>
          <p:spPr>
            <a:xfrm>
              <a:off x="523853" y="4797152"/>
              <a:ext cx="6498025" cy="1823144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0" rIns="36000" bIns="0" anchor="ctr"/>
            <a:lstStyle/>
            <a:p>
              <a:pPr algn="ctr">
                <a:defRPr/>
              </a:pPr>
              <a:endParaRPr kumimoji="1" lang="ko-KR" altLang="en-US" sz="900" b="0" dirty="0">
                <a:solidFill>
                  <a:schemeClr val="bg2">
                    <a:lumMod val="10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Arial" pitchFamily="34" charset="0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AD5BB1F6-496F-379E-558D-59622B0827E6}"/>
                </a:ext>
              </a:extLst>
            </p:cNvPr>
            <p:cNvSpPr txBox="1"/>
            <p:nvPr/>
          </p:nvSpPr>
          <p:spPr>
            <a:xfrm>
              <a:off x="5716904" y="2076589"/>
              <a:ext cx="40774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200" b="1" dirty="0">
                  <a:solidFill>
                    <a:srgbClr val="FF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</a:rPr>
                <a:t>⑤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8FFFD678-222D-2A9D-E451-728ED04EEE4E}"/>
                </a:ext>
              </a:extLst>
            </p:cNvPr>
            <p:cNvSpPr txBox="1"/>
            <p:nvPr/>
          </p:nvSpPr>
          <p:spPr>
            <a:xfrm>
              <a:off x="203816" y="4025506"/>
              <a:ext cx="40774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200" dirty="0">
                  <a:solidFill>
                    <a:srgbClr val="FF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</a:rPr>
                <a:t>⑥</a:t>
              </a:r>
            </a:p>
          </p:txBody>
        </p:sp>
        <p:sp>
          <p:nvSpPr>
            <p:cNvPr id="42" name="직사각형 41">
              <a:extLst>
                <a:ext uri="{FF2B5EF4-FFF2-40B4-BE49-F238E27FC236}">
                  <a16:creationId xmlns:a16="http://schemas.microsoft.com/office/drawing/2014/main" id="{96C623D5-6F09-C2B2-816B-3D1D4EF3D23C}"/>
                </a:ext>
              </a:extLst>
            </p:cNvPr>
            <p:cNvSpPr/>
            <p:nvPr/>
          </p:nvSpPr>
          <p:spPr>
            <a:xfrm>
              <a:off x="5680788" y="1959161"/>
              <a:ext cx="1331042" cy="1366014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0" rIns="36000" bIns="0" anchor="ctr"/>
            <a:lstStyle/>
            <a:p>
              <a:pPr algn="ctr">
                <a:defRPr/>
              </a:pPr>
              <a:endParaRPr kumimoji="1" lang="ko-KR" altLang="en-US" sz="900" b="0" dirty="0">
                <a:solidFill>
                  <a:schemeClr val="bg2">
                    <a:lumMod val="10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Arial" pitchFamily="34" charset="0"/>
              </a:endParaRP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AD4CC94B-F1ED-4726-4265-BC4D3CEC9E32}"/>
                </a:ext>
              </a:extLst>
            </p:cNvPr>
            <p:cNvSpPr txBox="1"/>
            <p:nvPr/>
          </p:nvSpPr>
          <p:spPr>
            <a:xfrm>
              <a:off x="203814" y="5219904"/>
              <a:ext cx="40774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200" b="1" dirty="0">
                  <a:solidFill>
                    <a:srgbClr val="FF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</a:rPr>
                <a:t>⑦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23792124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>
            <a:extLst>
              <a:ext uri="{FF2B5EF4-FFF2-40B4-BE49-F238E27FC236}">
                <a16:creationId xmlns:a16="http://schemas.microsoft.com/office/drawing/2014/main" id="{783A7377-DB41-E4F0-9B74-958B64A8442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708" t="30081" r="19394" b="19865"/>
          <a:stretch/>
        </p:blipFill>
        <p:spPr>
          <a:xfrm>
            <a:off x="268260" y="1922349"/>
            <a:ext cx="6792223" cy="2952328"/>
          </a:xfrm>
          <a:prstGeom prst="rect">
            <a:avLst/>
          </a:prstGeom>
        </p:spPr>
      </p:pic>
      <p:sp>
        <p:nvSpPr>
          <p:cNvPr id="36885" name="Rectangle 3"/>
          <p:cNvSpPr>
            <a:spLocks noChangeArrowheads="1"/>
          </p:cNvSpPr>
          <p:nvPr/>
        </p:nvSpPr>
        <p:spPr bwMode="auto">
          <a:xfrm>
            <a:off x="4571981" y="-213817"/>
            <a:ext cx="65" cy="427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149178" rIns="0" bIns="0" anchor="ctr">
            <a:spAutoFit/>
          </a:bodyPr>
          <a:lstStyle/>
          <a:p>
            <a:pPr algn="ctr" eaLnBrk="0" hangingPunct="0">
              <a:buFont typeface="Wingdings" pitchFamily="2" charset="2"/>
              <a:buNone/>
            </a:pPr>
            <a:endParaRPr lang="ko-KR" altLang="ko-KR" dirty="0">
              <a:solidFill>
                <a:srgbClr val="000000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6886" name="Rectangle 4"/>
          <p:cNvSpPr>
            <a:spLocks noChangeArrowheads="1"/>
          </p:cNvSpPr>
          <p:nvPr/>
        </p:nvSpPr>
        <p:spPr bwMode="auto">
          <a:xfrm>
            <a:off x="4571981" y="-213817"/>
            <a:ext cx="65" cy="427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149178" rIns="0" bIns="0" anchor="ctr">
            <a:spAutoFit/>
          </a:bodyPr>
          <a:lstStyle/>
          <a:p>
            <a:pPr algn="ctr" eaLnBrk="0" hangingPunct="0">
              <a:buFont typeface="Wingdings" pitchFamily="2" charset="2"/>
              <a:buNone/>
            </a:pPr>
            <a:endParaRPr lang="ko-KR" altLang="ko-KR" dirty="0">
              <a:solidFill>
                <a:srgbClr val="000000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6" name="제목 5">
            <a:extLst>
              <a:ext uri="{FF2B5EF4-FFF2-40B4-BE49-F238E27FC236}">
                <a16:creationId xmlns:a16="http://schemas.microsoft.com/office/drawing/2014/main" id="{A40BED3F-3C1B-BD3F-EB94-A203368BFD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메인화면</a:t>
            </a:r>
            <a:endParaRPr lang="ko-KR" altLang="en-US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8" name="텍스트 개체 틀 7">
            <a:extLst>
              <a:ext uri="{FF2B5EF4-FFF2-40B4-BE49-F238E27FC236}">
                <a16:creationId xmlns:a16="http://schemas.microsoft.com/office/drawing/2014/main" id="{4AF28F83-5EA8-C268-7679-E22485E9B3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ko-KR" altLang="en-US" b="0" i="0" u="none" strike="noStrike" dirty="0" err="1">
                <a:solidFill>
                  <a:srgbClr val="333333"/>
                </a:solidFill>
                <a:effectLst/>
                <a:latin typeface="Malgun Gothic" panose="020B0503020000020004" pitchFamily="34" charset="-127"/>
                <a:ea typeface="Malgun Gothic" panose="020B0503020000020004" pitchFamily="34" charset="-127"/>
              </a:rPr>
              <a:t>메인페이지</a:t>
            </a:r>
            <a:endParaRPr lang="ko-KR" altLang="en-US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0" name="텍스트 개체 틀 9">
            <a:extLst>
              <a:ext uri="{FF2B5EF4-FFF2-40B4-BE49-F238E27FC236}">
                <a16:creationId xmlns:a16="http://schemas.microsoft.com/office/drawing/2014/main" id="{437588BC-E4EB-C81E-4C94-F6665F6F211A}"/>
              </a:ext>
            </a:extLst>
          </p:cNvPr>
          <p:cNvSpPr>
            <a:spLocks noGrp="1"/>
          </p:cNvSpPr>
          <p:nvPr>
            <p:ph type="body" idx="11"/>
          </p:nvPr>
        </p:nvSpPr>
        <p:spPr/>
        <p:txBody>
          <a:bodyPr/>
          <a:lstStyle/>
          <a:p>
            <a:r>
              <a:rPr lang="en-US" altLang="ko-KR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ST-PG-002</a:t>
            </a:r>
            <a:endParaRPr lang="ko-KR" altLang="en-US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23607AE-7F64-F0A2-FB6A-41E22D31CC44}"/>
              </a:ext>
            </a:extLst>
          </p:cNvPr>
          <p:cNvSpPr txBox="1"/>
          <p:nvPr/>
        </p:nvSpPr>
        <p:spPr>
          <a:xfrm>
            <a:off x="7231162" y="618450"/>
            <a:ext cx="179999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900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메인페이지</a:t>
            </a:r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하단</a:t>
            </a:r>
            <a:endParaRPr kumimoji="1" lang="ko-Kore-KR" altLang="en-US" sz="9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D615FA72-6FFD-050F-BE84-99BBCC5A7577}"/>
              </a:ext>
            </a:extLst>
          </p:cNvPr>
          <p:cNvSpPr/>
          <p:nvPr/>
        </p:nvSpPr>
        <p:spPr>
          <a:xfrm>
            <a:off x="400250" y="3683647"/>
            <a:ext cx="3651963" cy="115212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122AEBB-82A7-51C6-2362-21F3F8E1ECF5}"/>
              </a:ext>
            </a:extLst>
          </p:cNvPr>
          <p:cNvSpPr txBox="1"/>
          <p:nvPr/>
        </p:nvSpPr>
        <p:spPr>
          <a:xfrm>
            <a:off x="1665724" y="4894506"/>
            <a:ext cx="3600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①</a:t>
            </a: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D812BE8D-1AEC-7555-8A04-ED35FC29D1AB}"/>
              </a:ext>
            </a:extLst>
          </p:cNvPr>
          <p:cNvSpPr/>
          <p:nvPr/>
        </p:nvSpPr>
        <p:spPr>
          <a:xfrm>
            <a:off x="4058418" y="3683647"/>
            <a:ext cx="1423437" cy="115212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DBFB063-2C9C-37C0-9DAF-4C37D78EC8FE}"/>
              </a:ext>
            </a:extLst>
          </p:cNvPr>
          <p:cNvSpPr txBox="1"/>
          <p:nvPr/>
        </p:nvSpPr>
        <p:spPr>
          <a:xfrm>
            <a:off x="4572046" y="4905164"/>
            <a:ext cx="3600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②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21E4261-1283-ACA9-7C35-BB405BDB2B41}"/>
              </a:ext>
            </a:extLst>
          </p:cNvPr>
          <p:cNvSpPr txBox="1"/>
          <p:nvPr/>
        </p:nvSpPr>
        <p:spPr>
          <a:xfrm>
            <a:off x="5967445" y="4905164"/>
            <a:ext cx="3600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③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2BD3130-72EF-F785-99C9-907CE875787C}"/>
              </a:ext>
            </a:extLst>
          </p:cNvPr>
          <p:cNvSpPr/>
          <p:nvPr/>
        </p:nvSpPr>
        <p:spPr>
          <a:xfrm>
            <a:off x="5481856" y="3683647"/>
            <a:ext cx="1504507" cy="115212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F1145D9-C212-85FC-D92A-0877A6B9EF65}"/>
              </a:ext>
            </a:extLst>
          </p:cNvPr>
          <p:cNvSpPr txBox="1"/>
          <p:nvPr/>
        </p:nvSpPr>
        <p:spPr bwMode="auto">
          <a:xfrm>
            <a:off x="7231163" y="3330505"/>
            <a:ext cx="1800000" cy="7407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tlCol="0">
            <a:spAutoFit/>
          </a:bodyPr>
          <a:lstStyle/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FAQ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내용을 확인할 수 있고 메뉴로 이동할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Q&amp;A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로 이동할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매뉴얼을 확인할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endParaRPr lang="en-US" altLang="ko-KR" sz="9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6370615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접수중인 사업</a:t>
            </a:r>
          </a:p>
        </p:txBody>
      </p:sp>
    </p:spTree>
    <p:extLst>
      <p:ext uri="{BB962C8B-B14F-4D97-AF65-F5344CB8AC3E}">
        <p14:creationId xmlns:p14="http://schemas.microsoft.com/office/powerpoint/2010/main" val="12268504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그룹 10">
            <a:extLst>
              <a:ext uri="{FF2B5EF4-FFF2-40B4-BE49-F238E27FC236}">
                <a16:creationId xmlns:a16="http://schemas.microsoft.com/office/drawing/2014/main" id="{97F4D547-F4AE-B1D8-68CD-CBFFE97AAEA3}"/>
              </a:ext>
            </a:extLst>
          </p:cNvPr>
          <p:cNvGrpSpPr/>
          <p:nvPr/>
        </p:nvGrpSpPr>
        <p:grpSpPr>
          <a:xfrm>
            <a:off x="111743" y="618450"/>
            <a:ext cx="7041457" cy="5812063"/>
            <a:chOff x="189705" y="544874"/>
            <a:chExt cx="7041457" cy="5812063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07E72AAA-EAB5-AF8B-3111-8A085BC4582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0793" t="7676" r="12201"/>
            <a:stretch/>
          </p:blipFill>
          <p:spPr>
            <a:xfrm>
              <a:off x="189705" y="544874"/>
              <a:ext cx="7041457" cy="4537604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CAF77301-864C-B118-B835-ADE5FF29C5D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11887" t="39712" r="12552" b="28738"/>
            <a:stretch/>
          </p:blipFill>
          <p:spPr>
            <a:xfrm>
              <a:off x="301768" y="4806294"/>
              <a:ext cx="6909298" cy="1550643"/>
            </a:xfrm>
            <a:prstGeom prst="rect">
              <a:avLst/>
            </a:prstGeom>
          </p:spPr>
        </p:pic>
      </p:grpSp>
      <p:sp>
        <p:nvSpPr>
          <p:cNvPr id="36885" name="Rectangle 3"/>
          <p:cNvSpPr>
            <a:spLocks noChangeArrowheads="1"/>
          </p:cNvSpPr>
          <p:nvPr/>
        </p:nvSpPr>
        <p:spPr bwMode="auto">
          <a:xfrm>
            <a:off x="4571981" y="-213817"/>
            <a:ext cx="65" cy="427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149178" rIns="0" bIns="0" anchor="ctr">
            <a:spAutoFit/>
          </a:bodyPr>
          <a:lstStyle/>
          <a:p>
            <a:pPr algn="ctr" eaLnBrk="0" hangingPunct="0">
              <a:buFont typeface="Wingdings" pitchFamily="2" charset="2"/>
              <a:buNone/>
            </a:pPr>
            <a:endParaRPr lang="ko-KR" altLang="ko-KR" dirty="0">
              <a:solidFill>
                <a:srgbClr val="000000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6886" name="Rectangle 4"/>
          <p:cNvSpPr>
            <a:spLocks noChangeArrowheads="1"/>
          </p:cNvSpPr>
          <p:nvPr/>
        </p:nvSpPr>
        <p:spPr bwMode="auto">
          <a:xfrm>
            <a:off x="4571981" y="-213817"/>
            <a:ext cx="65" cy="427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149178" rIns="0" bIns="0" anchor="ctr">
            <a:spAutoFit/>
          </a:bodyPr>
          <a:lstStyle/>
          <a:p>
            <a:pPr algn="ctr" eaLnBrk="0" hangingPunct="0">
              <a:buFont typeface="Wingdings" pitchFamily="2" charset="2"/>
              <a:buNone/>
            </a:pPr>
            <a:endParaRPr lang="ko-KR" altLang="ko-KR" dirty="0">
              <a:solidFill>
                <a:srgbClr val="000000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21" name="TextBox 20"/>
          <p:cNvSpPr txBox="1"/>
          <p:nvPr/>
        </p:nvSpPr>
        <p:spPr bwMode="auto">
          <a:xfrm>
            <a:off x="7231163" y="3330505"/>
            <a:ext cx="1800000" cy="2070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tlCol="0">
            <a:spAutoFit/>
          </a:bodyPr>
          <a:lstStyle/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지원분야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, 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산업분야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, 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접수기간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, 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제목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, 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내용으로 검색할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제목을 클릭하면 상세 내용을 볼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 (14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페이지로 이동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)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사업공고 신청 화면으로 이동할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 (15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페이지로 이동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)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관심사업으로 등록할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페이지를 이동할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</p:txBody>
      </p:sp>
      <p:sp>
        <p:nvSpPr>
          <p:cNvPr id="6" name="제목 5">
            <a:extLst>
              <a:ext uri="{FF2B5EF4-FFF2-40B4-BE49-F238E27FC236}">
                <a16:creationId xmlns:a16="http://schemas.microsoft.com/office/drawing/2014/main" id="{A40BED3F-3C1B-BD3F-EB94-A203368BFD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모든 사업</a:t>
            </a:r>
          </a:p>
        </p:txBody>
      </p:sp>
      <p:sp>
        <p:nvSpPr>
          <p:cNvPr id="8" name="텍스트 개체 틀 7">
            <a:extLst>
              <a:ext uri="{FF2B5EF4-FFF2-40B4-BE49-F238E27FC236}">
                <a16:creationId xmlns:a16="http://schemas.microsoft.com/office/drawing/2014/main" id="{4AF28F83-5EA8-C268-7679-E22485E9B3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ko-Kore-KR" altLang="en-US" b="0" i="0" u="none" strike="noStrike" dirty="0">
                <a:solidFill>
                  <a:srgbClr val="333333"/>
                </a:solidFill>
                <a:effectLst/>
                <a:latin typeface="Malgun Gothic" panose="020B0503020000020004" pitchFamily="34" charset="-127"/>
                <a:ea typeface="Malgun Gothic" panose="020B0503020000020004" pitchFamily="34" charset="-127"/>
              </a:rPr>
              <a:t>기업회원→사업관리→접수중인</a:t>
            </a:r>
            <a:r>
              <a:rPr lang="en-US" altLang="en-US" b="0" i="0" u="none" strike="noStrike" dirty="0">
                <a:solidFill>
                  <a:srgbClr val="333333"/>
                </a:solidFill>
                <a:effectLst/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ko-KR" altLang="en-US" dirty="0">
                <a:solidFill>
                  <a:srgbClr val="333333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사업</a:t>
            </a:r>
            <a:endParaRPr lang="ko-KR" altLang="en-US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0" name="텍스트 개체 틀 9">
            <a:extLst>
              <a:ext uri="{FF2B5EF4-FFF2-40B4-BE49-F238E27FC236}">
                <a16:creationId xmlns:a16="http://schemas.microsoft.com/office/drawing/2014/main" id="{437588BC-E4EB-C81E-4C94-F6665F6F211A}"/>
              </a:ext>
            </a:extLst>
          </p:cNvPr>
          <p:cNvSpPr>
            <a:spLocks noGrp="1"/>
          </p:cNvSpPr>
          <p:nvPr>
            <p:ph type="body" idx="11"/>
          </p:nvPr>
        </p:nvSpPr>
        <p:spPr/>
        <p:txBody>
          <a:bodyPr/>
          <a:lstStyle/>
          <a:p>
            <a:r>
              <a:rPr lang="en-US" altLang="ko-KR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MC-PG-001</a:t>
            </a:r>
            <a:endParaRPr lang="ko-KR" altLang="en-US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3EE7930-61B7-4C2C-84F0-E1206A0C6883}"/>
              </a:ext>
            </a:extLst>
          </p:cNvPr>
          <p:cNvSpPr txBox="1"/>
          <p:nvPr/>
        </p:nvSpPr>
        <p:spPr>
          <a:xfrm>
            <a:off x="7232258" y="1737683"/>
            <a:ext cx="1799999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지원분야와 산업분류는 복수로 선택해서 검색이 가능하다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대표 홈페이지에서 등록한 사업공고도 확인할 수 있다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대표 홈페이지에서 등록한 사업공고를 클릭하면 대표홈페이지로 이동한다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D87F23D2-F3AA-416C-58E9-CB6E6C5FAE4D}"/>
              </a:ext>
            </a:extLst>
          </p:cNvPr>
          <p:cNvSpPr/>
          <p:nvPr/>
        </p:nvSpPr>
        <p:spPr>
          <a:xfrm>
            <a:off x="357803" y="1737683"/>
            <a:ext cx="6626400" cy="149449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B225FA3-468D-053F-8363-A814869FDE7C}"/>
              </a:ext>
            </a:extLst>
          </p:cNvPr>
          <p:cNvSpPr txBox="1"/>
          <p:nvPr/>
        </p:nvSpPr>
        <p:spPr>
          <a:xfrm>
            <a:off x="35939" y="2346429"/>
            <a:ext cx="41580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①</a:t>
            </a: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2E07D5F8-F1EA-6A7B-971B-0846CDC0E7E4}"/>
              </a:ext>
            </a:extLst>
          </p:cNvPr>
          <p:cNvSpPr/>
          <p:nvPr/>
        </p:nvSpPr>
        <p:spPr>
          <a:xfrm>
            <a:off x="989819" y="3773870"/>
            <a:ext cx="2214029" cy="227912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B731FC5-22CE-ADF0-92DB-4B10707AC287}"/>
              </a:ext>
            </a:extLst>
          </p:cNvPr>
          <p:cNvSpPr txBox="1"/>
          <p:nvPr/>
        </p:nvSpPr>
        <p:spPr>
          <a:xfrm>
            <a:off x="1830876" y="6060168"/>
            <a:ext cx="3600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②</a:t>
            </a: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6F83303F-E2DA-2C6E-DE27-E4E30D4DC92D}"/>
              </a:ext>
            </a:extLst>
          </p:cNvPr>
          <p:cNvSpPr/>
          <p:nvPr/>
        </p:nvSpPr>
        <p:spPr>
          <a:xfrm>
            <a:off x="6110688" y="3773870"/>
            <a:ext cx="575934" cy="227912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5A2985B-06CE-76BF-FC60-3F7AC1A1D8B7}"/>
              </a:ext>
            </a:extLst>
          </p:cNvPr>
          <p:cNvSpPr txBox="1"/>
          <p:nvPr/>
        </p:nvSpPr>
        <p:spPr>
          <a:xfrm>
            <a:off x="6192115" y="6033418"/>
            <a:ext cx="3600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③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B4679B3-E27D-8F37-1843-270F3413268C}"/>
              </a:ext>
            </a:extLst>
          </p:cNvPr>
          <p:cNvSpPr txBox="1"/>
          <p:nvPr/>
        </p:nvSpPr>
        <p:spPr>
          <a:xfrm>
            <a:off x="6624163" y="6028446"/>
            <a:ext cx="3600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④</a:t>
            </a: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BEEBB31E-C950-FA55-EEE6-2F7373FF0472}"/>
              </a:ext>
            </a:extLst>
          </p:cNvPr>
          <p:cNvSpPr/>
          <p:nvPr/>
        </p:nvSpPr>
        <p:spPr>
          <a:xfrm>
            <a:off x="6686622" y="3773871"/>
            <a:ext cx="288162" cy="227912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E4F772A9-2F35-AB8E-0D17-B4D11CDC6724}"/>
              </a:ext>
            </a:extLst>
          </p:cNvPr>
          <p:cNvSpPr/>
          <p:nvPr/>
        </p:nvSpPr>
        <p:spPr>
          <a:xfrm>
            <a:off x="3095150" y="6179582"/>
            <a:ext cx="1152000" cy="19693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2403077-410F-3431-2A00-0CEFF2683D6B}"/>
              </a:ext>
            </a:extLst>
          </p:cNvPr>
          <p:cNvSpPr txBox="1"/>
          <p:nvPr/>
        </p:nvSpPr>
        <p:spPr>
          <a:xfrm>
            <a:off x="3455044" y="6331759"/>
            <a:ext cx="3600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⑤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3685B11-8419-6BC8-94CC-5B58C97FE8FE}"/>
              </a:ext>
            </a:extLst>
          </p:cNvPr>
          <p:cNvSpPr txBox="1"/>
          <p:nvPr/>
        </p:nvSpPr>
        <p:spPr>
          <a:xfrm>
            <a:off x="7231162" y="618450"/>
            <a:ext cx="1799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등록된 모든 사업공고를 확인할 수 있는 페이지다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  <a:endParaRPr kumimoji="1" lang="ko-Kore-KR" altLang="en-US" sz="9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45791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그룹 11">
            <a:extLst>
              <a:ext uri="{FF2B5EF4-FFF2-40B4-BE49-F238E27FC236}">
                <a16:creationId xmlns:a16="http://schemas.microsoft.com/office/drawing/2014/main" id="{BB743246-1F4A-0BEE-4878-258BE25FF16C}"/>
              </a:ext>
            </a:extLst>
          </p:cNvPr>
          <p:cNvGrpSpPr/>
          <p:nvPr/>
        </p:nvGrpSpPr>
        <p:grpSpPr>
          <a:xfrm>
            <a:off x="353285" y="482326"/>
            <a:ext cx="6306747" cy="6192348"/>
            <a:chOff x="325071" y="524667"/>
            <a:chExt cx="6449229" cy="6366198"/>
          </a:xfrm>
        </p:grpSpPr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42016D64-9312-F19D-6D34-CB998A82A40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6139" t="7512" r="13776" b="3117"/>
            <a:stretch/>
          </p:blipFill>
          <p:spPr>
            <a:xfrm>
              <a:off x="325071" y="2498377"/>
              <a:ext cx="6408712" cy="4392488"/>
            </a:xfrm>
            <a:prstGeom prst="rect">
              <a:avLst/>
            </a:prstGeom>
          </p:spPr>
        </p:pic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5DD05955-05E2-29DA-FB4D-CFF1AD5A855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16138" t="7512" r="13776"/>
            <a:stretch/>
          </p:blipFill>
          <p:spPr>
            <a:xfrm>
              <a:off x="365588" y="524667"/>
              <a:ext cx="6408712" cy="4545682"/>
            </a:xfrm>
            <a:prstGeom prst="rect">
              <a:avLst/>
            </a:prstGeom>
          </p:spPr>
        </p:pic>
      </p:grpSp>
      <p:sp>
        <p:nvSpPr>
          <p:cNvPr id="36885" name="Rectangle 3"/>
          <p:cNvSpPr>
            <a:spLocks noChangeArrowheads="1"/>
          </p:cNvSpPr>
          <p:nvPr/>
        </p:nvSpPr>
        <p:spPr bwMode="auto">
          <a:xfrm>
            <a:off x="4571981" y="-213817"/>
            <a:ext cx="65" cy="427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149178" rIns="0" bIns="0" anchor="ctr">
            <a:spAutoFit/>
          </a:bodyPr>
          <a:lstStyle/>
          <a:p>
            <a:pPr algn="ctr" eaLnBrk="0" hangingPunct="0">
              <a:buFont typeface="Wingdings" pitchFamily="2" charset="2"/>
              <a:buNone/>
            </a:pPr>
            <a:endParaRPr lang="ko-KR" altLang="ko-KR" dirty="0">
              <a:solidFill>
                <a:srgbClr val="000000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6886" name="Rectangle 4"/>
          <p:cNvSpPr>
            <a:spLocks noChangeArrowheads="1"/>
          </p:cNvSpPr>
          <p:nvPr/>
        </p:nvSpPr>
        <p:spPr bwMode="auto">
          <a:xfrm>
            <a:off x="4571981" y="-213817"/>
            <a:ext cx="65" cy="427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149178" rIns="0" bIns="0" anchor="ctr">
            <a:spAutoFit/>
          </a:bodyPr>
          <a:lstStyle/>
          <a:p>
            <a:pPr algn="ctr" eaLnBrk="0" hangingPunct="0">
              <a:buFont typeface="Wingdings" pitchFamily="2" charset="2"/>
              <a:buNone/>
            </a:pPr>
            <a:endParaRPr lang="ko-KR" altLang="ko-KR" dirty="0">
              <a:solidFill>
                <a:srgbClr val="000000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21" name="TextBox 20"/>
          <p:cNvSpPr txBox="1"/>
          <p:nvPr/>
        </p:nvSpPr>
        <p:spPr bwMode="auto">
          <a:xfrm>
            <a:off x="7231163" y="3330505"/>
            <a:ext cx="1800000" cy="1405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tlCol="0">
            <a:spAutoFit/>
          </a:bodyPr>
          <a:lstStyle/>
          <a:p>
            <a:pPr marL="144000" indent="-144000" algn="l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사업공고의 상세한 내용</a:t>
            </a:r>
            <a:endParaRPr lang="en-US" altLang="ko-KR" sz="9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144000" indent="-144000" algn="l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첨부파일을 다운로드 받을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 algn="l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사업공고 목록으로 돌아간다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.(13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페이지로 이동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)</a:t>
            </a:r>
          </a:p>
          <a:p>
            <a:pPr marL="144000" indent="-144000" algn="l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관심사업으로 등록한다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 algn="l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사업공고를 신청한다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.(15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페이지로 이동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)</a:t>
            </a:r>
          </a:p>
        </p:txBody>
      </p:sp>
      <p:sp>
        <p:nvSpPr>
          <p:cNvPr id="6" name="제목 5">
            <a:extLst>
              <a:ext uri="{FF2B5EF4-FFF2-40B4-BE49-F238E27FC236}">
                <a16:creationId xmlns:a16="http://schemas.microsoft.com/office/drawing/2014/main" id="{A40BED3F-3C1B-BD3F-EB94-A203368BFD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사업 공고 상세 페이지</a:t>
            </a:r>
          </a:p>
        </p:txBody>
      </p:sp>
      <p:sp>
        <p:nvSpPr>
          <p:cNvPr id="8" name="텍스트 개체 틀 7">
            <a:extLst>
              <a:ext uri="{FF2B5EF4-FFF2-40B4-BE49-F238E27FC236}">
                <a16:creationId xmlns:a16="http://schemas.microsoft.com/office/drawing/2014/main" id="{4AF28F83-5EA8-C268-7679-E22485E9B3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ore-KR" altLang="en-US" b="0" i="0" u="none" strike="noStrike" dirty="0">
                <a:solidFill>
                  <a:srgbClr val="333333"/>
                </a:solidFill>
                <a:effectLst/>
                <a:latin typeface="Malgun Gothic" panose="020B0503020000020004" pitchFamily="34" charset="-127"/>
                <a:ea typeface="Malgun Gothic" panose="020B0503020000020004" pitchFamily="34" charset="-127"/>
              </a:rPr>
              <a:t>기업회원→사업관리→사업공고</a:t>
            </a:r>
            <a:r>
              <a:rPr lang="ko-KR" altLang="en-US" b="0" i="0" u="none" strike="noStrike" dirty="0">
                <a:solidFill>
                  <a:srgbClr val="333333"/>
                </a:solidFill>
                <a:effectLst/>
                <a:latin typeface="Malgun Gothic" panose="020B0503020000020004" pitchFamily="34" charset="-127"/>
                <a:ea typeface="Malgun Gothic" panose="020B0503020000020004" pitchFamily="34" charset="-127"/>
              </a:rPr>
              <a:t> 상세</a:t>
            </a:r>
            <a:endParaRPr lang="ko-KR" altLang="en-US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0" name="텍스트 개체 틀 9">
            <a:extLst>
              <a:ext uri="{FF2B5EF4-FFF2-40B4-BE49-F238E27FC236}">
                <a16:creationId xmlns:a16="http://schemas.microsoft.com/office/drawing/2014/main" id="{437588BC-E4EB-C81E-4C94-F6665F6F211A}"/>
              </a:ext>
            </a:extLst>
          </p:cNvPr>
          <p:cNvSpPr>
            <a:spLocks noGrp="1"/>
          </p:cNvSpPr>
          <p:nvPr>
            <p:ph type="body" idx="11"/>
          </p:nvPr>
        </p:nvSpPr>
        <p:spPr/>
        <p:txBody>
          <a:bodyPr/>
          <a:lstStyle/>
          <a:p>
            <a:r>
              <a:rPr lang="en-US" altLang="ko-KR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MC-PU-002</a:t>
            </a:r>
            <a:endParaRPr lang="ko-KR" altLang="en-US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54A3105-0412-EB0C-A6F3-4399D47D499A}"/>
              </a:ext>
            </a:extLst>
          </p:cNvPr>
          <p:cNvSpPr txBox="1"/>
          <p:nvPr/>
        </p:nvSpPr>
        <p:spPr>
          <a:xfrm>
            <a:off x="7231162" y="618450"/>
            <a:ext cx="1799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사업공고의 상세내용을 보여주는 페이지다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  <a:endParaRPr kumimoji="1" lang="ko-Kore-KR" altLang="en-US" sz="9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DF0A46EE-A369-1FA3-53AE-B093CA912254}"/>
              </a:ext>
            </a:extLst>
          </p:cNvPr>
          <p:cNvSpPr/>
          <p:nvPr/>
        </p:nvSpPr>
        <p:spPr>
          <a:xfrm>
            <a:off x="392907" y="1386381"/>
            <a:ext cx="5979293" cy="463490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B9BB575-63A3-ACCF-80AE-140ED42E0325}"/>
              </a:ext>
            </a:extLst>
          </p:cNvPr>
          <p:cNvSpPr txBox="1"/>
          <p:nvPr/>
        </p:nvSpPr>
        <p:spPr>
          <a:xfrm>
            <a:off x="21689" y="3463654"/>
            <a:ext cx="3751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①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7C07EE09-6180-B10E-00DA-189C3DFC916E}"/>
              </a:ext>
            </a:extLst>
          </p:cNvPr>
          <p:cNvSpPr/>
          <p:nvPr/>
        </p:nvSpPr>
        <p:spPr>
          <a:xfrm>
            <a:off x="915422" y="2850480"/>
            <a:ext cx="1450793" cy="57852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CEAF738-BD9B-0618-08C8-CC3838A961D0}"/>
              </a:ext>
            </a:extLst>
          </p:cNvPr>
          <p:cNvSpPr txBox="1"/>
          <p:nvPr/>
        </p:nvSpPr>
        <p:spPr>
          <a:xfrm>
            <a:off x="2387904" y="3001240"/>
            <a:ext cx="41580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②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5AEA2268-1AE5-F19C-DF55-8234BD064CB9}"/>
              </a:ext>
            </a:extLst>
          </p:cNvPr>
          <p:cNvSpPr/>
          <p:nvPr/>
        </p:nvSpPr>
        <p:spPr>
          <a:xfrm>
            <a:off x="2406406" y="6195448"/>
            <a:ext cx="611325" cy="22437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E8151D48-F952-C67A-22EE-A43DCA58E832}"/>
              </a:ext>
            </a:extLst>
          </p:cNvPr>
          <p:cNvSpPr/>
          <p:nvPr/>
        </p:nvSpPr>
        <p:spPr>
          <a:xfrm>
            <a:off x="3019365" y="6200638"/>
            <a:ext cx="655200" cy="22437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309096EC-019D-C5F5-82C5-EF5CA770D3FD}"/>
              </a:ext>
            </a:extLst>
          </p:cNvPr>
          <p:cNvSpPr/>
          <p:nvPr/>
        </p:nvSpPr>
        <p:spPr>
          <a:xfrm>
            <a:off x="3674565" y="6195448"/>
            <a:ext cx="597600" cy="22437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1FC92FF-7B78-5321-D6FF-A80FF426D9AD}"/>
              </a:ext>
            </a:extLst>
          </p:cNvPr>
          <p:cNvSpPr txBox="1"/>
          <p:nvPr/>
        </p:nvSpPr>
        <p:spPr>
          <a:xfrm>
            <a:off x="2549704" y="6408749"/>
            <a:ext cx="3751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③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11DF695-A31B-FCE9-A92E-4571E096A33E}"/>
              </a:ext>
            </a:extLst>
          </p:cNvPr>
          <p:cNvSpPr txBox="1"/>
          <p:nvPr/>
        </p:nvSpPr>
        <p:spPr>
          <a:xfrm>
            <a:off x="3167209" y="6400341"/>
            <a:ext cx="3751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④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6664E2F-05C5-E4DD-DB4B-A4F49F4D3C0F}"/>
              </a:ext>
            </a:extLst>
          </p:cNvPr>
          <p:cNvSpPr txBox="1"/>
          <p:nvPr/>
        </p:nvSpPr>
        <p:spPr>
          <a:xfrm>
            <a:off x="3894698" y="6408749"/>
            <a:ext cx="3751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⑤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278A374-84D6-E5A6-FD47-D8A76715E2CF}"/>
              </a:ext>
            </a:extLst>
          </p:cNvPr>
          <p:cNvSpPr txBox="1"/>
          <p:nvPr/>
        </p:nvSpPr>
        <p:spPr>
          <a:xfrm>
            <a:off x="7232258" y="1737683"/>
            <a:ext cx="1799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관심사업공고 등록 버튼을 한번 누르면 관심사업에 추가되고 버튼을 한번 더 누르면 관심사업에서 삭제된다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46410861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그룹 10">
            <a:extLst>
              <a:ext uri="{FF2B5EF4-FFF2-40B4-BE49-F238E27FC236}">
                <a16:creationId xmlns:a16="http://schemas.microsoft.com/office/drawing/2014/main" id="{91A848ED-0196-0AB0-F0E7-4DA2484DDD7C}"/>
              </a:ext>
            </a:extLst>
          </p:cNvPr>
          <p:cNvGrpSpPr/>
          <p:nvPr/>
        </p:nvGrpSpPr>
        <p:grpSpPr>
          <a:xfrm>
            <a:off x="683568" y="548680"/>
            <a:ext cx="5445004" cy="6150972"/>
            <a:chOff x="179512" y="437446"/>
            <a:chExt cx="7200800" cy="8134414"/>
          </a:xfrm>
        </p:grpSpPr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66620680-51E9-62C7-A1B5-97046DB1949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12201" t="7512" r="9051"/>
            <a:stretch/>
          </p:blipFill>
          <p:spPr>
            <a:xfrm>
              <a:off x="179512" y="437446"/>
              <a:ext cx="7200800" cy="4545682"/>
            </a:xfrm>
            <a:prstGeom prst="rect">
              <a:avLst/>
            </a:prstGeom>
          </p:spPr>
        </p:pic>
        <p:pic>
          <p:nvPicPr>
            <p:cNvPr id="10" name="그림 9">
              <a:extLst>
                <a:ext uri="{FF2B5EF4-FFF2-40B4-BE49-F238E27FC236}">
                  <a16:creationId xmlns:a16="http://schemas.microsoft.com/office/drawing/2014/main" id="{78237073-E95F-721E-3154-B0F2E07CDDC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2201" t="16981" r="9051" b="4582"/>
            <a:stretch/>
          </p:blipFill>
          <p:spPr>
            <a:xfrm>
              <a:off x="179512" y="4716768"/>
              <a:ext cx="7200800" cy="3855092"/>
            </a:xfrm>
            <a:prstGeom prst="rect">
              <a:avLst/>
            </a:prstGeom>
          </p:spPr>
        </p:pic>
      </p:grpSp>
      <p:sp>
        <p:nvSpPr>
          <p:cNvPr id="2" name="제목 1">
            <a:extLst>
              <a:ext uri="{FF2B5EF4-FFF2-40B4-BE49-F238E27FC236}">
                <a16:creationId xmlns:a16="http://schemas.microsoft.com/office/drawing/2014/main" id="{E512FB50-9A9A-EDFC-BB80-46A2CB5FF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/>
              <a:t>사업공고 신청</a:t>
            </a:r>
            <a:r>
              <a:rPr lang="en-US" altLang="ko-KR" dirty="0"/>
              <a:t>(1) - </a:t>
            </a:r>
            <a:r>
              <a:rPr lang="ko-KR" altLang="en-US" dirty="0"/>
              <a:t>약관동의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45847B6-B58D-A260-D982-7EFB6A6E170F}"/>
              </a:ext>
            </a:extLst>
          </p:cNvPr>
          <p:cNvSpPr>
            <a:spLocks noGrp="1"/>
          </p:cNvSpPr>
          <p:nvPr>
            <p:ph type="body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2" name="텍스트 개체 틀 7">
            <a:extLst>
              <a:ext uri="{FF2B5EF4-FFF2-40B4-BE49-F238E27FC236}">
                <a16:creationId xmlns:a16="http://schemas.microsoft.com/office/drawing/2014/main" id="{53B9913C-A6B5-E5D6-83C7-51507923BF96}"/>
              </a:ext>
            </a:extLst>
          </p:cNvPr>
          <p:cNvSpPr txBox="1">
            <a:spLocks/>
          </p:cNvSpPr>
          <p:nvPr/>
        </p:nvSpPr>
        <p:spPr>
          <a:xfrm>
            <a:off x="4540092" y="37728"/>
            <a:ext cx="3462717" cy="2730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-171450" algn="l" defTabSz="914400" rtl="0" eaLnBrk="1" latinLnBrk="1" hangingPunct="1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 lang="ko-KR" altLang="en-US" sz="1000" kern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  <a:lvl2pPr marL="5143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ko-KR" altLang="en-US" dirty="0" err="1">
                <a:solidFill>
                  <a:srgbClr val="333333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기업회원→사업관리→사업공고신청</a:t>
            </a:r>
            <a:endParaRPr lang="ko-KR" altLang="en-US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D44B110-0D89-AC23-9302-44833E2FF400}"/>
              </a:ext>
            </a:extLst>
          </p:cNvPr>
          <p:cNvSpPr txBox="1"/>
          <p:nvPr/>
        </p:nvSpPr>
        <p:spPr bwMode="auto">
          <a:xfrm>
            <a:off x="7231163" y="3330505"/>
            <a:ext cx="1800000" cy="157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tlCol="0">
            <a:spAutoFit/>
          </a:bodyPr>
          <a:lstStyle/>
          <a:p>
            <a:pPr marL="144000" indent="-144000" algn="l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해당 탭을 클릭하여 다음단계로 이동할 수 없다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 algn="l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이용약관에 동의하면 동의 버튼을 체크한다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 algn="l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개인정보 수집 및 이용동의에 동의하면 동의 버튼을 체크한다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 algn="l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다음단계로 이동한다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.(16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페이지로 이동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)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7E29A9B-FD93-D9A0-8074-689F02CF290B}"/>
              </a:ext>
            </a:extLst>
          </p:cNvPr>
          <p:cNvSpPr txBox="1"/>
          <p:nvPr/>
        </p:nvSpPr>
        <p:spPr>
          <a:xfrm>
            <a:off x="7231162" y="618450"/>
            <a:ext cx="1799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사업공고를 신청하는 첫번째 페이지다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  <a:endParaRPr kumimoji="1" lang="ko-Kore-KR" altLang="en-US" sz="9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76C5E71-CA03-116E-ED1F-28897797B648}"/>
              </a:ext>
            </a:extLst>
          </p:cNvPr>
          <p:cNvSpPr txBox="1"/>
          <p:nvPr/>
        </p:nvSpPr>
        <p:spPr>
          <a:xfrm>
            <a:off x="7232258" y="1737683"/>
            <a:ext cx="179999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이용약관과 개인정보 수집 및 이용 동의에 모두 동의를 해야 다음 단계로 넘어갈 수 있다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495B54E-79D5-FBF2-BCED-B672BF2A5899}"/>
              </a:ext>
            </a:extLst>
          </p:cNvPr>
          <p:cNvSpPr/>
          <p:nvPr/>
        </p:nvSpPr>
        <p:spPr>
          <a:xfrm>
            <a:off x="755576" y="1885016"/>
            <a:ext cx="5040560" cy="27302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54E08C0-6573-E63F-42D2-B207065B5071}"/>
              </a:ext>
            </a:extLst>
          </p:cNvPr>
          <p:cNvSpPr txBox="1"/>
          <p:nvPr/>
        </p:nvSpPr>
        <p:spPr>
          <a:xfrm>
            <a:off x="423962" y="1871510"/>
            <a:ext cx="3751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①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C5A47FEA-FF67-1BBA-D476-AB6446994D5D}"/>
              </a:ext>
            </a:extLst>
          </p:cNvPr>
          <p:cNvSpPr/>
          <p:nvPr/>
        </p:nvSpPr>
        <p:spPr>
          <a:xfrm>
            <a:off x="755576" y="2429537"/>
            <a:ext cx="5040560" cy="1836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C7299BAA-5BA3-6CA5-AE08-408131BD33D6}"/>
              </a:ext>
            </a:extLst>
          </p:cNvPr>
          <p:cNvSpPr/>
          <p:nvPr/>
        </p:nvSpPr>
        <p:spPr>
          <a:xfrm>
            <a:off x="755576" y="4385404"/>
            <a:ext cx="5040560" cy="17799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88990F0-F581-9803-F95F-98734EF3F871}"/>
              </a:ext>
            </a:extLst>
          </p:cNvPr>
          <p:cNvSpPr txBox="1"/>
          <p:nvPr/>
        </p:nvSpPr>
        <p:spPr>
          <a:xfrm>
            <a:off x="423140" y="3088929"/>
            <a:ext cx="3751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②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7566041-15A6-A7F2-0AE4-E034B997CE15}"/>
              </a:ext>
            </a:extLst>
          </p:cNvPr>
          <p:cNvSpPr txBox="1"/>
          <p:nvPr/>
        </p:nvSpPr>
        <p:spPr>
          <a:xfrm>
            <a:off x="380380" y="5102800"/>
            <a:ext cx="3751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③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9C21C38-8B5D-FA74-EAB6-367B65A17B80}"/>
              </a:ext>
            </a:extLst>
          </p:cNvPr>
          <p:cNvSpPr txBox="1"/>
          <p:nvPr/>
        </p:nvSpPr>
        <p:spPr>
          <a:xfrm>
            <a:off x="2699792" y="6293978"/>
            <a:ext cx="3751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④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5134077F-1C7F-C9B3-4842-C27B20D4212C}"/>
              </a:ext>
            </a:extLst>
          </p:cNvPr>
          <p:cNvSpPr/>
          <p:nvPr/>
        </p:nvSpPr>
        <p:spPr>
          <a:xfrm>
            <a:off x="3017826" y="6339463"/>
            <a:ext cx="504000" cy="216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8222286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>
            <a:extLst>
              <a:ext uri="{FF2B5EF4-FFF2-40B4-BE49-F238E27FC236}">
                <a16:creationId xmlns:a16="http://schemas.microsoft.com/office/drawing/2014/main" id="{C2B40EE1-D0ED-D3E8-6540-26E6A448D50A}"/>
              </a:ext>
            </a:extLst>
          </p:cNvPr>
          <p:cNvGrpSpPr/>
          <p:nvPr/>
        </p:nvGrpSpPr>
        <p:grpSpPr>
          <a:xfrm>
            <a:off x="360252" y="486821"/>
            <a:ext cx="6628673" cy="6140506"/>
            <a:chOff x="336810" y="-4790"/>
            <a:chExt cx="6970442" cy="7064173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465ED7C1-6403-F1E2-8184-B1717CD4FE5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2357" t="7744" r="11413"/>
            <a:stretch/>
          </p:blipFill>
          <p:spPr>
            <a:xfrm>
              <a:off x="336810" y="-4790"/>
              <a:ext cx="6970442" cy="4534264"/>
            </a:xfrm>
            <a:prstGeom prst="rect">
              <a:avLst/>
            </a:prstGeom>
          </p:spPr>
        </p:pic>
        <p:pic>
          <p:nvPicPr>
            <p:cNvPr id="8" name="그림 7">
              <a:extLst>
                <a:ext uri="{FF2B5EF4-FFF2-40B4-BE49-F238E27FC236}">
                  <a16:creationId xmlns:a16="http://schemas.microsoft.com/office/drawing/2014/main" id="{29A15D7F-99A7-2634-4971-1C27EC22A1B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12357" t="15918" r="11413" b="25920"/>
            <a:stretch/>
          </p:blipFill>
          <p:spPr>
            <a:xfrm>
              <a:off x="336810" y="4200811"/>
              <a:ext cx="6970442" cy="2858572"/>
            </a:xfrm>
            <a:prstGeom prst="rect">
              <a:avLst/>
            </a:prstGeom>
          </p:spPr>
        </p:pic>
      </p:grpSp>
      <p:sp>
        <p:nvSpPr>
          <p:cNvPr id="2" name="제목 1">
            <a:extLst>
              <a:ext uri="{FF2B5EF4-FFF2-40B4-BE49-F238E27FC236}">
                <a16:creationId xmlns:a16="http://schemas.microsoft.com/office/drawing/2014/main" id="{E512FB50-9A9A-EDFC-BB80-46A2CB5FF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/>
              <a:t>사업공고 신청</a:t>
            </a:r>
            <a:r>
              <a:rPr lang="en-US" altLang="ko-KR" dirty="0"/>
              <a:t>(2) - </a:t>
            </a:r>
            <a:r>
              <a:rPr lang="ko-KR" altLang="en-US" dirty="0"/>
              <a:t>기본정보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45847B6-B58D-A260-D982-7EFB6A6E170F}"/>
              </a:ext>
            </a:extLst>
          </p:cNvPr>
          <p:cNvSpPr>
            <a:spLocks noGrp="1"/>
          </p:cNvSpPr>
          <p:nvPr>
            <p:ph type="body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2" name="텍스트 개체 틀 7">
            <a:extLst>
              <a:ext uri="{FF2B5EF4-FFF2-40B4-BE49-F238E27FC236}">
                <a16:creationId xmlns:a16="http://schemas.microsoft.com/office/drawing/2014/main" id="{53B9913C-A6B5-E5D6-83C7-51507923BF96}"/>
              </a:ext>
            </a:extLst>
          </p:cNvPr>
          <p:cNvSpPr txBox="1">
            <a:spLocks/>
          </p:cNvSpPr>
          <p:nvPr/>
        </p:nvSpPr>
        <p:spPr>
          <a:xfrm>
            <a:off x="4540092" y="37728"/>
            <a:ext cx="3462717" cy="2730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-171450" algn="l" defTabSz="914400" rtl="0" eaLnBrk="1" latinLnBrk="1" hangingPunct="1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 lang="ko-KR" altLang="en-US" sz="1000" kern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  <a:lvl2pPr marL="5143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ko-KR" altLang="en-US" dirty="0" err="1">
                <a:solidFill>
                  <a:srgbClr val="333333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기업회원→사업관리→사업공고신청</a:t>
            </a:r>
            <a:endParaRPr lang="ko-KR" altLang="en-US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D44B110-0D89-AC23-9302-44833E2FF400}"/>
              </a:ext>
            </a:extLst>
          </p:cNvPr>
          <p:cNvSpPr txBox="1"/>
          <p:nvPr/>
        </p:nvSpPr>
        <p:spPr bwMode="auto">
          <a:xfrm>
            <a:off x="7231163" y="3330505"/>
            <a:ext cx="1800000" cy="173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tlCol="0">
            <a:spAutoFit/>
          </a:bodyPr>
          <a:lstStyle/>
          <a:p>
            <a:pPr marL="144000" indent="-144000" algn="l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해당 탭을 클릭하여 다음단계로 이동할 수 없다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 algn="l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기업기본정보를 입력한다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 algn="l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기업연락처를 입력한다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 algn="l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사업정보를 입력한다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 algn="l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클릭하면 입력한 내용을 모두 삭제한다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 algn="l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이전단계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(15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페이지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)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나 다음단계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(17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페이지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)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로 이동한다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7E29A9B-FD93-D9A0-8074-689F02CF290B}"/>
              </a:ext>
            </a:extLst>
          </p:cNvPr>
          <p:cNvSpPr txBox="1"/>
          <p:nvPr/>
        </p:nvSpPr>
        <p:spPr>
          <a:xfrm>
            <a:off x="7231162" y="618450"/>
            <a:ext cx="1799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사업공고를 신청하는 두번째 페이지다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  <a:endParaRPr kumimoji="1" lang="ko-Kore-KR" altLang="en-US" sz="9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76C5E71-CA03-116E-ED1F-28897797B648}"/>
              </a:ext>
            </a:extLst>
          </p:cNvPr>
          <p:cNvSpPr txBox="1"/>
          <p:nvPr/>
        </p:nvSpPr>
        <p:spPr>
          <a:xfrm>
            <a:off x="7232258" y="1737683"/>
            <a:ext cx="1911742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MYPAGE &gt; </a:t>
            </a:r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기업정보관리에서 기업기본정보를 입력했다면 해당 내용을 불러온다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직전연도나 </a:t>
            </a:r>
            <a:r>
              <a:rPr kumimoji="1" lang="ko-KR" altLang="en-US" sz="900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직전전연도</a:t>
            </a:r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매출액이 없다면 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0</a:t>
            </a:r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으로 입력한다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*</a:t>
            </a:r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표시된 항목을 입력하지 않으면 다음단계로 넘어가지 않는다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495B54E-79D5-FBF2-BCED-B672BF2A5899}"/>
              </a:ext>
            </a:extLst>
          </p:cNvPr>
          <p:cNvSpPr/>
          <p:nvPr/>
        </p:nvSpPr>
        <p:spPr>
          <a:xfrm>
            <a:off x="427114" y="2031054"/>
            <a:ext cx="6377133" cy="27302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54E08C0-6573-E63F-42D2-B207065B5071}"/>
              </a:ext>
            </a:extLst>
          </p:cNvPr>
          <p:cNvSpPr txBox="1"/>
          <p:nvPr/>
        </p:nvSpPr>
        <p:spPr>
          <a:xfrm>
            <a:off x="125645" y="2019270"/>
            <a:ext cx="3751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①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C5A47FEA-FF67-1BBA-D476-AB6446994D5D}"/>
              </a:ext>
            </a:extLst>
          </p:cNvPr>
          <p:cNvSpPr/>
          <p:nvPr/>
        </p:nvSpPr>
        <p:spPr>
          <a:xfrm>
            <a:off x="427113" y="2621268"/>
            <a:ext cx="6377133" cy="73575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C7299BAA-5BA3-6CA5-AE08-408131BD33D6}"/>
              </a:ext>
            </a:extLst>
          </p:cNvPr>
          <p:cNvSpPr/>
          <p:nvPr/>
        </p:nvSpPr>
        <p:spPr>
          <a:xfrm>
            <a:off x="427113" y="3684219"/>
            <a:ext cx="6377132" cy="92006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88990F0-F581-9803-F95F-98734EF3F871}"/>
              </a:ext>
            </a:extLst>
          </p:cNvPr>
          <p:cNvSpPr txBox="1"/>
          <p:nvPr/>
        </p:nvSpPr>
        <p:spPr>
          <a:xfrm>
            <a:off x="116919" y="2857547"/>
            <a:ext cx="3751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②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7566041-15A6-A7F2-0AE4-E034B997CE15}"/>
              </a:ext>
            </a:extLst>
          </p:cNvPr>
          <p:cNvSpPr txBox="1"/>
          <p:nvPr/>
        </p:nvSpPr>
        <p:spPr>
          <a:xfrm>
            <a:off x="112837" y="4024035"/>
            <a:ext cx="3751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③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9C21C38-8B5D-FA74-EAB6-367B65A17B80}"/>
              </a:ext>
            </a:extLst>
          </p:cNvPr>
          <p:cNvSpPr txBox="1"/>
          <p:nvPr/>
        </p:nvSpPr>
        <p:spPr>
          <a:xfrm>
            <a:off x="112837" y="5172896"/>
            <a:ext cx="3751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④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5134077F-1C7F-C9B3-4842-C27B20D4212C}"/>
              </a:ext>
            </a:extLst>
          </p:cNvPr>
          <p:cNvSpPr/>
          <p:nvPr/>
        </p:nvSpPr>
        <p:spPr>
          <a:xfrm>
            <a:off x="427113" y="5828966"/>
            <a:ext cx="648000" cy="216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622B7048-A367-403E-62C1-9A40E1A09D3C}"/>
              </a:ext>
            </a:extLst>
          </p:cNvPr>
          <p:cNvSpPr/>
          <p:nvPr/>
        </p:nvSpPr>
        <p:spPr>
          <a:xfrm>
            <a:off x="427113" y="4920886"/>
            <a:ext cx="6377132" cy="864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BE026C73-9C0F-C156-ECE9-D1A05728703E}"/>
              </a:ext>
            </a:extLst>
          </p:cNvPr>
          <p:cNvSpPr/>
          <p:nvPr/>
        </p:nvSpPr>
        <p:spPr>
          <a:xfrm>
            <a:off x="2947583" y="6204168"/>
            <a:ext cx="1296000" cy="216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F31E44A-93F2-F752-CF4C-5BC9A5ADCFEB}"/>
              </a:ext>
            </a:extLst>
          </p:cNvPr>
          <p:cNvSpPr txBox="1"/>
          <p:nvPr/>
        </p:nvSpPr>
        <p:spPr>
          <a:xfrm>
            <a:off x="112653" y="5813882"/>
            <a:ext cx="3751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⑤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03500E5-ADA8-A66D-F207-A42FE8BFF752}"/>
              </a:ext>
            </a:extLst>
          </p:cNvPr>
          <p:cNvSpPr txBox="1"/>
          <p:nvPr/>
        </p:nvSpPr>
        <p:spPr>
          <a:xfrm>
            <a:off x="2572387" y="6165725"/>
            <a:ext cx="3751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⑥</a:t>
            </a:r>
          </a:p>
        </p:txBody>
      </p:sp>
    </p:spTree>
    <p:extLst>
      <p:ext uri="{BB962C8B-B14F-4D97-AF65-F5344CB8AC3E}">
        <p14:creationId xmlns:p14="http://schemas.microsoft.com/office/powerpoint/2010/main" val="3992734832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그룹 10">
            <a:extLst>
              <a:ext uri="{FF2B5EF4-FFF2-40B4-BE49-F238E27FC236}">
                <a16:creationId xmlns:a16="http://schemas.microsoft.com/office/drawing/2014/main" id="{1DDEB43F-BC69-AA21-1128-FE99C3AF38F2}"/>
              </a:ext>
            </a:extLst>
          </p:cNvPr>
          <p:cNvGrpSpPr/>
          <p:nvPr/>
        </p:nvGrpSpPr>
        <p:grpSpPr>
          <a:xfrm>
            <a:off x="276999" y="813034"/>
            <a:ext cx="6677360" cy="5103099"/>
            <a:chOff x="1062121" y="1368620"/>
            <a:chExt cx="7006766" cy="5354844"/>
          </a:xfrm>
        </p:grpSpPr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600B1005-CDB0-2313-250E-5EFE745EA7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1757" t="8078" r="11757"/>
            <a:stretch/>
          </p:blipFill>
          <p:spPr>
            <a:xfrm>
              <a:off x="1075113" y="1368620"/>
              <a:ext cx="6993774" cy="4517829"/>
            </a:xfrm>
            <a:prstGeom prst="rect">
              <a:avLst/>
            </a:prstGeom>
          </p:spPr>
        </p:pic>
        <p:pic>
          <p:nvPicPr>
            <p:cNvPr id="10" name="그림 9">
              <a:extLst>
                <a:ext uri="{FF2B5EF4-FFF2-40B4-BE49-F238E27FC236}">
                  <a16:creationId xmlns:a16="http://schemas.microsoft.com/office/drawing/2014/main" id="{CBD34A6D-04CD-5973-66B6-4BE53635014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11758" t="15588" r="12480" b="29489"/>
            <a:stretch/>
          </p:blipFill>
          <p:spPr>
            <a:xfrm>
              <a:off x="1062121" y="4024035"/>
              <a:ext cx="6927696" cy="2699429"/>
            </a:xfrm>
            <a:prstGeom prst="rect">
              <a:avLst/>
            </a:prstGeom>
          </p:spPr>
        </p:pic>
      </p:grpSp>
      <p:sp>
        <p:nvSpPr>
          <p:cNvPr id="2" name="제목 1">
            <a:extLst>
              <a:ext uri="{FF2B5EF4-FFF2-40B4-BE49-F238E27FC236}">
                <a16:creationId xmlns:a16="http://schemas.microsoft.com/office/drawing/2014/main" id="{E512FB50-9A9A-EDFC-BB80-46A2CB5FF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/>
              <a:t>사업공고 신청</a:t>
            </a:r>
            <a:r>
              <a:rPr lang="en-US" altLang="ko-KR" dirty="0"/>
              <a:t>(3) - </a:t>
            </a:r>
            <a:r>
              <a:rPr lang="ko-KR" altLang="en-US" dirty="0"/>
              <a:t>제출파일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45847B6-B58D-A260-D982-7EFB6A6E170F}"/>
              </a:ext>
            </a:extLst>
          </p:cNvPr>
          <p:cNvSpPr>
            <a:spLocks noGrp="1"/>
          </p:cNvSpPr>
          <p:nvPr>
            <p:ph type="body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2" name="텍스트 개체 틀 7">
            <a:extLst>
              <a:ext uri="{FF2B5EF4-FFF2-40B4-BE49-F238E27FC236}">
                <a16:creationId xmlns:a16="http://schemas.microsoft.com/office/drawing/2014/main" id="{53B9913C-A6B5-E5D6-83C7-51507923BF96}"/>
              </a:ext>
            </a:extLst>
          </p:cNvPr>
          <p:cNvSpPr txBox="1">
            <a:spLocks/>
          </p:cNvSpPr>
          <p:nvPr/>
        </p:nvSpPr>
        <p:spPr>
          <a:xfrm>
            <a:off x="4540092" y="37728"/>
            <a:ext cx="3462717" cy="2730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-171450" algn="l" defTabSz="914400" rtl="0" eaLnBrk="1" latinLnBrk="1" hangingPunct="1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 lang="ko-KR" altLang="en-US" sz="1000" kern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  <a:lvl2pPr marL="5143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ko-KR" altLang="en-US" dirty="0" err="1">
                <a:solidFill>
                  <a:srgbClr val="333333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기업회원→사업관리→사업공고신청</a:t>
            </a:r>
            <a:endParaRPr lang="ko-KR" altLang="en-US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D44B110-0D89-AC23-9302-44833E2FF400}"/>
              </a:ext>
            </a:extLst>
          </p:cNvPr>
          <p:cNvSpPr txBox="1"/>
          <p:nvPr/>
        </p:nvSpPr>
        <p:spPr bwMode="auto">
          <a:xfrm>
            <a:off x="7231162" y="3330505"/>
            <a:ext cx="1912837" cy="2070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tlCol="0">
            <a:spAutoFit/>
          </a:bodyPr>
          <a:lstStyle/>
          <a:p>
            <a:pPr marL="144000" indent="-144000" algn="l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해당 탭을 클릭하여 다음단계로 이동할 수 없다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 algn="l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읽기 전용 파일 목록을 확인하고 다운로드 받을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 algn="l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제출할 파일을 업로드한다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 algn="l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업로드한 파일을 모두 삭제할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 algn="l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업로드한 파일을 </a:t>
            </a:r>
            <a:r>
              <a:rPr lang="ko-KR" altLang="en-US" sz="900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임시저장한다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 algn="l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이전단계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(16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페이지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)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나 다음단계로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(18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페이지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)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로 이동한다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7E29A9B-FD93-D9A0-8074-689F02CF290B}"/>
              </a:ext>
            </a:extLst>
          </p:cNvPr>
          <p:cNvSpPr txBox="1"/>
          <p:nvPr/>
        </p:nvSpPr>
        <p:spPr>
          <a:xfrm>
            <a:off x="7231162" y="618450"/>
            <a:ext cx="1799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사업공고를 신청하는 세번째 페이지다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  <a:endParaRPr kumimoji="1" lang="ko-Kore-KR" altLang="en-US" sz="9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495B54E-79D5-FBF2-BCED-B672BF2A5899}"/>
              </a:ext>
            </a:extLst>
          </p:cNvPr>
          <p:cNvSpPr/>
          <p:nvPr/>
        </p:nvSpPr>
        <p:spPr>
          <a:xfrm>
            <a:off x="390147" y="2492965"/>
            <a:ext cx="6377133" cy="27302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54E08C0-6573-E63F-42D2-B207065B5071}"/>
              </a:ext>
            </a:extLst>
          </p:cNvPr>
          <p:cNvSpPr txBox="1"/>
          <p:nvPr/>
        </p:nvSpPr>
        <p:spPr>
          <a:xfrm>
            <a:off x="63600" y="2490978"/>
            <a:ext cx="3751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①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C5A47FEA-FF67-1BBA-D476-AB6446994D5D}"/>
              </a:ext>
            </a:extLst>
          </p:cNvPr>
          <p:cNvSpPr/>
          <p:nvPr/>
        </p:nvSpPr>
        <p:spPr>
          <a:xfrm>
            <a:off x="389435" y="2890196"/>
            <a:ext cx="6377133" cy="38503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C7299BAA-5BA3-6CA5-AE08-408131BD33D6}"/>
              </a:ext>
            </a:extLst>
          </p:cNvPr>
          <p:cNvSpPr/>
          <p:nvPr/>
        </p:nvSpPr>
        <p:spPr>
          <a:xfrm>
            <a:off x="389436" y="3392824"/>
            <a:ext cx="6377132" cy="178007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88990F0-F581-9803-F95F-98734EF3F871}"/>
              </a:ext>
            </a:extLst>
          </p:cNvPr>
          <p:cNvSpPr txBox="1"/>
          <p:nvPr/>
        </p:nvSpPr>
        <p:spPr>
          <a:xfrm>
            <a:off x="69563" y="2967307"/>
            <a:ext cx="3751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②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7566041-15A6-A7F2-0AE4-E034B997CE15}"/>
              </a:ext>
            </a:extLst>
          </p:cNvPr>
          <p:cNvSpPr txBox="1"/>
          <p:nvPr/>
        </p:nvSpPr>
        <p:spPr>
          <a:xfrm>
            <a:off x="112837" y="4024035"/>
            <a:ext cx="3751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③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9C21C38-8B5D-FA74-EAB6-367B65A17B80}"/>
              </a:ext>
            </a:extLst>
          </p:cNvPr>
          <p:cNvSpPr txBox="1"/>
          <p:nvPr/>
        </p:nvSpPr>
        <p:spPr>
          <a:xfrm>
            <a:off x="112837" y="5172896"/>
            <a:ext cx="3751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④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5134077F-1C7F-C9B3-4842-C27B20D4212C}"/>
              </a:ext>
            </a:extLst>
          </p:cNvPr>
          <p:cNvSpPr/>
          <p:nvPr/>
        </p:nvSpPr>
        <p:spPr>
          <a:xfrm>
            <a:off x="389435" y="5217773"/>
            <a:ext cx="648000" cy="216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BE026C73-9C0F-C156-ECE9-D1A05728703E}"/>
              </a:ext>
            </a:extLst>
          </p:cNvPr>
          <p:cNvSpPr/>
          <p:nvPr/>
        </p:nvSpPr>
        <p:spPr>
          <a:xfrm>
            <a:off x="2930001" y="5632468"/>
            <a:ext cx="1296000" cy="216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F31E44A-93F2-F752-CF4C-5BC9A5ADCFEB}"/>
              </a:ext>
            </a:extLst>
          </p:cNvPr>
          <p:cNvSpPr txBox="1"/>
          <p:nvPr/>
        </p:nvSpPr>
        <p:spPr>
          <a:xfrm>
            <a:off x="5743372" y="5187273"/>
            <a:ext cx="3751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⑤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03500E5-ADA8-A66D-F207-A42FE8BFF752}"/>
              </a:ext>
            </a:extLst>
          </p:cNvPr>
          <p:cNvSpPr txBox="1"/>
          <p:nvPr/>
        </p:nvSpPr>
        <p:spPr>
          <a:xfrm>
            <a:off x="2602467" y="5571469"/>
            <a:ext cx="3751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⑥</a:t>
            </a: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F325255E-6EAA-C5B5-B3EF-46E8209FCDF4}"/>
              </a:ext>
            </a:extLst>
          </p:cNvPr>
          <p:cNvSpPr/>
          <p:nvPr/>
        </p:nvSpPr>
        <p:spPr>
          <a:xfrm>
            <a:off x="6118568" y="5233895"/>
            <a:ext cx="648000" cy="216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C1B5660-A055-B794-0CE1-98B7C3E829E4}"/>
              </a:ext>
            </a:extLst>
          </p:cNvPr>
          <p:cNvSpPr txBox="1"/>
          <p:nvPr/>
        </p:nvSpPr>
        <p:spPr>
          <a:xfrm>
            <a:off x="2977539" y="6206428"/>
            <a:ext cx="41184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>
                <a:solidFill>
                  <a:srgbClr val="FF0000"/>
                </a:solidFill>
              </a:rPr>
              <a:t>※ </a:t>
            </a:r>
            <a:r>
              <a:rPr lang="ko-KR" altLang="en-US" sz="1600" b="1" dirty="0">
                <a:solidFill>
                  <a:srgbClr val="FF0000"/>
                </a:solidFill>
              </a:rPr>
              <a:t>해당 페이지는 </a:t>
            </a:r>
            <a:r>
              <a:rPr lang="en-US" altLang="ko-KR" sz="1600" b="1" dirty="0">
                <a:solidFill>
                  <a:srgbClr val="FF0000"/>
                </a:solidFill>
              </a:rPr>
              <a:t>6</a:t>
            </a:r>
            <a:r>
              <a:rPr lang="ko-KR" altLang="en-US" sz="1600" b="1" dirty="0">
                <a:solidFill>
                  <a:srgbClr val="FF0000"/>
                </a:solidFill>
              </a:rPr>
              <a:t>월 말 개편될 예정입니다</a:t>
            </a:r>
            <a:r>
              <a:rPr lang="en-US" altLang="ko-KR" sz="1600" b="1" dirty="0">
                <a:solidFill>
                  <a:srgbClr val="FF0000"/>
                </a:solidFill>
              </a:rPr>
              <a:t>.</a:t>
            </a:r>
            <a:endParaRPr lang="ko-KR" altLang="en-US" sz="1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7910437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8C599FA5-0C9B-3D5B-7598-632D9CAF52B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200" t="7584" r="11413" b="14518"/>
          <a:stretch/>
        </p:blipFill>
        <p:spPr>
          <a:xfrm>
            <a:off x="179512" y="1456853"/>
            <a:ext cx="6984776" cy="3828610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E512FB50-9A9A-EDFC-BB80-46A2CB5FF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/>
              <a:t>사업공고 신청</a:t>
            </a:r>
            <a:r>
              <a:rPr lang="en-US" altLang="ko-KR" dirty="0"/>
              <a:t>(4) - </a:t>
            </a:r>
            <a:r>
              <a:rPr lang="ko-KR" altLang="en-US" dirty="0"/>
              <a:t>신청자정보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45847B6-B58D-A260-D982-7EFB6A6E170F}"/>
              </a:ext>
            </a:extLst>
          </p:cNvPr>
          <p:cNvSpPr>
            <a:spLocks noGrp="1"/>
          </p:cNvSpPr>
          <p:nvPr>
            <p:ph type="body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2" name="텍스트 개체 틀 7">
            <a:extLst>
              <a:ext uri="{FF2B5EF4-FFF2-40B4-BE49-F238E27FC236}">
                <a16:creationId xmlns:a16="http://schemas.microsoft.com/office/drawing/2014/main" id="{53B9913C-A6B5-E5D6-83C7-51507923BF96}"/>
              </a:ext>
            </a:extLst>
          </p:cNvPr>
          <p:cNvSpPr txBox="1">
            <a:spLocks/>
          </p:cNvSpPr>
          <p:nvPr/>
        </p:nvSpPr>
        <p:spPr>
          <a:xfrm>
            <a:off x="4540092" y="37728"/>
            <a:ext cx="3462717" cy="2730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-171450" algn="l" defTabSz="914400" rtl="0" eaLnBrk="1" latinLnBrk="1" hangingPunct="1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 lang="ko-KR" altLang="en-US" sz="1000" kern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  <a:lvl2pPr marL="5143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ko-KR" altLang="en-US" dirty="0" err="1">
                <a:solidFill>
                  <a:srgbClr val="333333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기업회원→사업관리→사업공고신청</a:t>
            </a:r>
            <a:endParaRPr lang="ko-KR" altLang="en-US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D44B110-0D89-AC23-9302-44833E2FF400}"/>
              </a:ext>
            </a:extLst>
          </p:cNvPr>
          <p:cNvSpPr txBox="1"/>
          <p:nvPr/>
        </p:nvSpPr>
        <p:spPr bwMode="auto">
          <a:xfrm>
            <a:off x="7231162" y="3330505"/>
            <a:ext cx="1912837" cy="1405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tlCol="0">
            <a:spAutoFit/>
          </a:bodyPr>
          <a:lstStyle/>
          <a:p>
            <a:pPr marL="144000" indent="-144000" algn="l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해당 탭을 클릭하여 다음단계로 이동할 수 없다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 algn="l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신청자정보를 입력한다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 algn="l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입력한 내용을 모두 삭제할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 algn="l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이전단계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(17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페이지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)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로 이동하거나 사업공고 신청을 완료한다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.(18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페이지로 이동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)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7E29A9B-FD93-D9A0-8074-689F02CF290B}"/>
              </a:ext>
            </a:extLst>
          </p:cNvPr>
          <p:cNvSpPr txBox="1"/>
          <p:nvPr/>
        </p:nvSpPr>
        <p:spPr>
          <a:xfrm>
            <a:off x="7231162" y="618450"/>
            <a:ext cx="1799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사업공고를 신청하는 네번째 페이지다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  <a:endParaRPr kumimoji="1" lang="ko-Kore-KR" altLang="en-US" sz="9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495B54E-79D5-FBF2-BCED-B672BF2A5899}"/>
              </a:ext>
            </a:extLst>
          </p:cNvPr>
          <p:cNvSpPr/>
          <p:nvPr/>
        </p:nvSpPr>
        <p:spPr>
          <a:xfrm>
            <a:off x="247778" y="3266088"/>
            <a:ext cx="6696744" cy="27302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54E08C0-6573-E63F-42D2-B207065B5071}"/>
              </a:ext>
            </a:extLst>
          </p:cNvPr>
          <p:cNvSpPr txBox="1"/>
          <p:nvPr/>
        </p:nvSpPr>
        <p:spPr>
          <a:xfrm>
            <a:off x="-18134" y="3232658"/>
            <a:ext cx="3751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①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C5A47FEA-FF67-1BBA-D476-AB6446994D5D}"/>
              </a:ext>
            </a:extLst>
          </p:cNvPr>
          <p:cNvSpPr/>
          <p:nvPr/>
        </p:nvSpPr>
        <p:spPr>
          <a:xfrm>
            <a:off x="247778" y="3896978"/>
            <a:ext cx="6696744" cy="57897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88990F0-F581-9803-F95F-98734EF3F871}"/>
              </a:ext>
            </a:extLst>
          </p:cNvPr>
          <p:cNvSpPr txBox="1"/>
          <p:nvPr/>
        </p:nvSpPr>
        <p:spPr>
          <a:xfrm>
            <a:off x="-22894" y="4047963"/>
            <a:ext cx="3751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②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7566041-15A6-A7F2-0AE4-E034B997CE15}"/>
              </a:ext>
            </a:extLst>
          </p:cNvPr>
          <p:cNvSpPr txBox="1"/>
          <p:nvPr/>
        </p:nvSpPr>
        <p:spPr>
          <a:xfrm>
            <a:off x="-15637" y="4503573"/>
            <a:ext cx="3751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③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9C21C38-8B5D-FA74-EAB6-367B65A17B80}"/>
              </a:ext>
            </a:extLst>
          </p:cNvPr>
          <p:cNvSpPr txBox="1"/>
          <p:nvPr/>
        </p:nvSpPr>
        <p:spPr>
          <a:xfrm>
            <a:off x="2649301" y="4959369"/>
            <a:ext cx="3751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④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5134077F-1C7F-C9B3-4842-C27B20D4212C}"/>
              </a:ext>
            </a:extLst>
          </p:cNvPr>
          <p:cNvSpPr/>
          <p:nvPr/>
        </p:nvSpPr>
        <p:spPr>
          <a:xfrm>
            <a:off x="273164" y="4564572"/>
            <a:ext cx="648000" cy="216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BE026C73-9C0F-C156-ECE9-D1A05728703E}"/>
              </a:ext>
            </a:extLst>
          </p:cNvPr>
          <p:cNvSpPr/>
          <p:nvPr/>
        </p:nvSpPr>
        <p:spPr>
          <a:xfrm>
            <a:off x="2938102" y="4985679"/>
            <a:ext cx="1332000" cy="252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AD47BC-23A4-A0C5-2CDF-128D0D605506}"/>
              </a:ext>
            </a:extLst>
          </p:cNvPr>
          <p:cNvSpPr txBox="1"/>
          <p:nvPr/>
        </p:nvSpPr>
        <p:spPr>
          <a:xfrm>
            <a:off x="7232258" y="1737683"/>
            <a:ext cx="1911742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900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회원가입할</a:t>
            </a:r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때 입력한 이름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, </a:t>
            </a:r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휴대폰번호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, </a:t>
            </a:r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이메일 주소를 불러온다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94540116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B63FA105-F328-9904-3825-A4A469240B0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413" t="7512" r="12480"/>
          <a:stretch/>
        </p:blipFill>
        <p:spPr>
          <a:xfrm>
            <a:off x="116549" y="1098316"/>
            <a:ext cx="6959201" cy="4545682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E512FB50-9A9A-EDFC-BB80-46A2CB5FF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신청상세내역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45847B6-B58D-A260-D982-7EFB6A6E170F}"/>
              </a:ext>
            </a:extLst>
          </p:cNvPr>
          <p:cNvSpPr>
            <a:spLocks noGrp="1"/>
          </p:cNvSpPr>
          <p:nvPr>
            <p:ph type="body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2" name="텍스트 개체 틀 7">
            <a:extLst>
              <a:ext uri="{FF2B5EF4-FFF2-40B4-BE49-F238E27FC236}">
                <a16:creationId xmlns:a16="http://schemas.microsoft.com/office/drawing/2014/main" id="{53B9913C-A6B5-E5D6-83C7-51507923BF96}"/>
              </a:ext>
            </a:extLst>
          </p:cNvPr>
          <p:cNvSpPr txBox="1">
            <a:spLocks/>
          </p:cNvSpPr>
          <p:nvPr/>
        </p:nvSpPr>
        <p:spPr>
          <a:xfrm>
            <a:off x="4540092" y="37728"/>
            <a:ext cx="3462717" cy="2730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-171450" algn="l" defTabSz="914400" rtl="0" eaLnBrk="1" latinLnBrk="1" hangingPunct="1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 lang="ko-KR" altLang="en-US" sz="1000" kern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  <a:lvl2pPr marL="5143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ko-KR" altLang="en-US" dirty="0" err="1">
                <a:solidFill>
                  <a:srgbClr val="333333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기업회원→사업관리→사업공고신청</a:t>
            </a:r>
            <a:r>
              <a:rPr lang="ko-KR" altLang="en-US" dirty="0">
                <a:solidFill>
                  <a:srgbClr val="333333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→신청상세내역</a:t>
            </a:r>
            <a:endParaRPr lang="ko-KR" altLang="en-US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D44B110-0D89-AC23-9302-44833E2FF400}"/>
              </a:ext>
            </a:extLst>
          </p:cNvPr>
          <p:cNvSpPr txBox="1"/>
          <p:nvPr/>
        </p:nvSpPr>
        <p:spPr bwMode="auto">
          <a:xfrm>
            <a:off x="7231162" y="3330505"/>
            <a:ext cx="1912837" cy="906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tlCol="0">
            <a:spAutoFit/>
          </a:bodyPr>
          <a:lstStyle/>
          <a:p>
            <a:pPr marL="144000" indent="-144000" algn="l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심사상태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, 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담당자 정보를 확인할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 algn="l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제출한 서류를 확인할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 algn="l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신청현황 목록으로 이동하거나 신청을 취소할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7E29A9B-FD93-D9A0-8074-689F02CF290B}"/>
              </a:ext>
            </a:extLst>
          </p:cNvPr>
          <p:cNvSpPr txBox="1"/>
          <p:nvPr/>
        </p:nvSpPr>
        <p:spPr>
          <a:xfrm>
            <a:off x="7231162" y="618450"/>
            <a:ext cx="1799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사업공고를 신청 후 상세내역을 확인하는 페이지다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  <a:endParaRPr kumimoji="1" lang="ko-Kore-KR" altLang="en-US" sz="9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495B54E-79D5-FBF2-BCED-B672BF2A5899}"/>
              </a:ext>
            </a:extLst>
          </p:cNvPr>
          <p:cNvSpPr/>
          <p:nvPr/>
        </p:nvSpPr>
        <p:spPr>
          <a:xfrm>
            <a:off x="273164" y="3158624"/>
            <a:ext cx="6696744" cy="134363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54E08C0-6573-E63F-42D2-B207065B5071}"/>
              </a:ext>
            </a:extLst>
          </p:cNvPr>
          <p:cNvSpPr txBox="1"/>
          <p:nvPr/>
        </p:nvSpPr>
        <p:spPr>
          <a:xfrm>
            <a:off x="-18134" y="3763546"/>
            <a:ext cx="3751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①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C5A47FEA-FF67-1BBA-D476-AB6446994D5D}"/>
              </a:ext>
            </a:extLst>
          </p:cNvPr>
          <p:cNvSpPr/>
          <p:nvPr/>
        </p:nvSpPr>
        <p:spPr>
          <a:xfrm>
            <a:off x="273164" y="4863268"/>
            <a:ext cx="6696744" cy="42655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88990F0-F581-9803-F95F-98734EF3F871}"/>
              </a:ext>
            </a:extLst>
          </p:cNvPr>
          <p:cNvSpPr txBox="1"/>
          <p:nvPr/>
        </p:nvSpPr>
        <p:spPr>
          <a:xfrm>
            <a:off x="-18134" y="4938045"/>
            <a:ext cx="3751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②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7566041-15A6-A7F2-0AE4-E034B997CE15}"/>
              </a:ext>
            </a:extLst>
          </p:cNvPr>
          <p:cNvSpPr txBox="1"/>
          <p:nvPr/>
        </p:nvSpPr>
        <p:spPr>
          <a:xfrm>
            <a:off x="2602343" y="5327418"/>
            <a:ext cx="3751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③</a:t>
            </a: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BE026C73-9C0F-C156-ECE9-D1A05728703E}"/>
              </a:ext>
            </a:extLst>
          </p:cNvPr>
          <p:cNvSpPr/>
          <p:nvPr/>
        </p:nvSpPr>
        <p:spPr>
          <a:xfrm>
            <a:off x="2920101" y="5346521"/>
            <a:ext cx="1368000" cy="252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AD47BC-23A4-A0C5-2CDF-128D0D605506}"/>
              </a:ext>
            </a:extLst>
          </p:cNvPr>
          <p:cNvSpPr txBox="1"/>
          <p:nvPr/>
        </p:nvSpPr>
        <p:spPr>
          <a:xfrm>
            <a:off x="7232258" y="1737683"/>
            <a:ext cx="19117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평가가 시작되기 전까지 신청을 취소할 수 있다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75440273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커뮤니티</a:t>
            </a:r>
          </a:p>
        </p:txBody>
      </p:sp>
    </p:spTree>
    <p:extLst>
      <p:ext uri="{BB962C8B-B14F-4D97-AF65-F5344CB8AC3E}">
        <p14:creationId xmlns:p14="http://schemas.microsoft.com/office/powerpoint/2010/main" val="11500821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512FB50-9A9A-EDFC-BB80-46A2CB5FF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FAQ</a:t>
            </a:r>
            <a:endParaRPr lang="ko-KR" altLang="en-US" dirty="0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67B2451-205E-C797-A6D4-0A4885CACB0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커뮤니티</a:t>
            </a:r>
            <a:r>
              <a:rPr lang="ko-Kore-KR" altLang="en-US" b="0" i="0" u="none" strike="noStrike" dirty="0">
                <a:solidFill>
                  <a:srgbClr val="333333"/>
                </a:solidFill>
                <a:effectLst/>
                <a:latin typeface="Malgun Gothic" panose="020B0503020000020004" pitchFamily="34" charset="-127"/>
                <a:ea typeface="Malgun Gothic" panose="020B0503020000020004" pitchFamily="34" charset="-127"/>
              </a:rPr>
              <a:t>→</a:t>
            </a:r>
            <a:r>
              <a:rPr lang="en-US" altLang="en-US" b="0" i="0" u="none" strike="noStrike" dirty="0">
                <a:solidFill>
                  <a:srgbClr val="333333"/>
                </a:solidFill>
                <a:effectLst/>
                <a:latin typeface="Malgun Gothic" panose="020B0503020000020004" pitchFamily="34" charset="-127"/>
                <a:ea typeface="Malgun Gothic" panose="020B0503020000020004" pitchFamily="34" charset="-127"/>
              </a:rPr>
              <a:t>FAQ</a:t>
            </a:r>
            <a:endParaRPr lang="ko-KR" altLang="en-US" dirty="0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45847B6-B58D-A260-D982-7EFB6A6E170F}"/>
              </a:ext>
            </a:extLst>
          </p:cNvPr>
          <p:cNvSpPr>
            <a:spLocks noGrp="1"/>
          </p:cNvSpPr>
          <p:nvPr>
            <p:ph type="body" idx="1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D79FD0A2-DBD6-12DF-BCFC-D0F2CD691FA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288" t="6047" r="20075" b="25093"/>
          <a:stretch/>
        </p:blipFill>
        <p:spPr>
          <a:xfrm>
            <a:off x="251520" y="1556792"/>
            <a:ext cx="6455001" cy="394006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32E6140-6A7D-B951-096A-C1758AC2853C}"/>
              </a:ext>
            </a:extLst>
          </p:cNvPr>
          <p:cNvSpPr txBox="1"/>
          <p:nvPr/>
        </p:nvSpPr>
        <p:spPr>
          <a:xfrm>
            <a:off x="3118979" y="2286505"/>
            <a:ext cx="360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①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70C05A52-885D-D969-043B-716F094E828C}"/>
              </a:ext>
            </a:extLst>
          </p:cNvPr>
          <p:cNvSpPr/>
          <p:nvPr/>
        </p:nvSpPr>
        <p:spPr>
          <a:xfrm>
            <a:off x="271616" y="2596083"/>
            <a:ext cx="6455001" cy="37910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0F221AC8-8700-0259-CAD0-184983AE4F95}"/>
              </a:ext>
            </a:extLst>
          </p:cNvPr>
          <p:cNvSpPr/>
          <p:nvPr/>
        </p:nvSpPr>
        <p:spPr>
          <a:xfrm>
            <a:off x="4565667" y="2975184"/>
            <a:ext cx="2160950" cy="324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A5B4CF-56E2-E394-AEC1-CC9F71AC501D}"/>
              </a:ext>
            </a:extLst>
          </p:cNvPr>
          <p:cNvSpPr txBox="1"/>
          <p:nvPr/>
        </p:nvSpPr>
        <p:spPr>
          <a:xfrm>
            <a:off x="4205626" y="3002036"/>
            <a:ext cx="360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②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37CB9B53-1B63-7E9D-5924-6CDC75952A38}"/>
              </a:ext>
            </a:extLst>
          </p:cNvPr>
          <p:cNvSpPr/>
          <p:nvPr/>
        </p:nvSpPr>
        <p:spPr>
          <a:xfrm>
            <a:off x="415633" y="3525298"/>
            <a:ext cx="6192688" cy="148787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2705DD4-4FB0-D91C-54EF-8B82846EEFA8}"/>
              </a:ext>
            </a:extLst>
          </p:cNvPr>
          <p:cNvSpPr txBox="1"/>
          <p:nvPr/>
        </p:nvSpPr>
        <p:spPr>
          <a:xfrm>
            <a:off x="91595" y="3992238"/>
            <a:ext cx="360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③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6B13D00-884D-805E-C540-4FBF2D6E22DE}"/>
              </a:ext>
            </a:extLst>
          </p:cNvPr>
          <p:cNvSpPr txBox="1"/>
          <p:nvPr/>
        </p:nvSpPr>
        <p:spPr bwMode="auto">
          <a:xfrm>
            <a:off x="7231163" y="3330505"/>
            <a:ext cx="1800000" cy="1073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tlCol="0">
            <a:spAutoFit/>
          </a:bodyPr>
          <a:lstStyle/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클릭하여 다른 게시판으로 이동할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제목이나 내용으로 검색할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게시글 목록을 볼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페이지 이동</a:t>
            </a:r>
            <a:endParaRPr lang="en-US" altLang="ko-KR" sz="9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F8AFF953-7678-E36D-F6C2-3E09C4A271B2}"/>
              </a:ext>
            </a:extLst>
          </p:cNvPr>
          <p:cNvSpPr/>
          <p:nvPr/>
        </p:nvSpPr>
        <p:spPr>
          <a:xfrm>
            <a:off x="3335848" y="5149921"/>
            <a:ext cx="372056" cy="324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02F80C0-CE4B-F6B8-98A7-6B8D7E978438}"/>
              </a:ext>
            </a:extLst>
          </p:cNvPr>
          <p:cNvSpPr txBox="1"/>
          <p:nvPr/>
        </p:nvSpPr>
        <p:spPr>
          <a:xfrm>
            <a:off x="3032786" y="5176773"/>
            <a:ext cx="33994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④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3690FD2-3D32-F100-0736-4E83A3BADD52}"/>
              </a:ext>
            </a:extLst>
          </p:cNvPr>
          <p:cNvSpPr txBox="1"/>
          <p:nvPr/>
        </p:nvSpPr>
        <p:spPr>
          <a:xfrm>
            <a:off x="7232551" y="620688"/>
            <a:ext cx="191283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900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자주찾는질문</a:t>
            </a:r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목록 페이지</a:t>
            </a:r>
            <a:endParaRPr kumimoji="1" lang="en-US" altLang="ko-KR" sz="9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626787C-555D-D5E8-6B12-E4B8D3B4F72E}"/>
              </a:ext>
            </a:extLst>
          </p:cNvPr>
          <p:cNvSpPr txBox="1"/>
          <p:nvPr/>
        </p:nvSpPr>
        <p:spPr>
          <a:xfrm>
            <a:off x="7232258" y="1737683"/>
            <a:ext cx="19117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FAQ</a:t>
            </a:r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는 관리자만 등록 및 수정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, </a:t>
            </a:r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삭제할 수 있다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제목을 클릭하여 상세보기 페이지로 이동한다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(22</a:t>
            </a:r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페이지로 이동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)</a:t>
            </a:r>
          </a:p>
          <a:p>
            <a:endParaRPr kumimoji="1" lang="en-US" altLang="ko-KR" sz="9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97071738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그림 18">
            <a:extLst>
              <a:ext uri="{FF2B5EF4-FFF2-40B4-BE49-F238E27FC236}">
                <a16:creationId xmlns:a16="http://schemas.microsoft.com/office/drawing/2014/main" id="{007A7951-0AAE-44CE-4F92-DAB0E822DF6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288" t="6047" r="19287" b="32904"/>
          <a:stretch/>
        </p:blipFill>
        <p:spPr>
          <a:xfrm>
            <a:off x="330465" y="1568241"/>
            <a:ext cx="6297110" cy="3364002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E512FB50-9A9A-EDFC-BB80-46A2CB5FF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FAQ</a:t>
            </a:r>
            <a:endParaRPr lang="ko-KR" altLang="en-US" dirty="0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67B2451-205E-C797-A6D4-0A4885CACB0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커뮤니티</a:t>
            </a:r>
            <a:r>
              <a:rPr lang="ko-Kore-KR" altLang="en-US" b="0" i="0" u="none" strike="noStrike" dirty="0">
                <a:solidFill>
                  <a:srgbClr val="333333"/>
                </a:solidFill>
                <a:effectLst/>
                <a:latin typeface="Malgun Gothic" panose="020B0503020000020004" pitchFamily="34" charset="-127"/>
                <a:ea typeface="Malgun Gothic" panose="020B0503020000020004" pitchFamily="34" charset="-127"/>
              </a:rPr>
              <a:t>→</a:t>
            </a:r>
            <a:r>
              <a:rPr lang="en-US" altLang="en-US" b="0" i="0" u="none" strike="noStrike" dirty="0">
                <a:solidFill>
                  <a:srgbClr val="333333"/>
                </a:solidFill>
                <a:effectLst/>
                <a:latin typeface="Malgun Gothic" panose="020B0503020000020004" pitchFamily="34" charset="-127"/>
                <a:ea typeface="Malgun Gothic" panose="020B0503020000020004" pitchFamily="34" charset="-127"/>
              </a:rPr>
              <a:t>FAQ</a:t>
            </a:r>
            <a:endParaRPr lang="ko-KR" altLang="en-US" dirty="0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45847B6-B58D-A260-D982-7EFB6A6E170F}"/>
              </a:ext>
            </a:extLst>
          </p:cNvPr>
          <p:cNvSpPr>
            <a:spLocks noGrp="1"/>
          </p:cNvSpPr>
          <p:nvPr>
            <p:ph type="body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32E6140-6A7D-B951-096A-C1758AC2853C}"/>
              </a:ext>
            </a:extLst>
          </p:cNvPr>
          <p:cNvSpPr txBox="1"/>
          <p:nvPr/>
        </p:nvSpPr>
        <p:spPr>
          <a:xfrm>
            <a:off x="98176" y="3097965"/>
            <a:ext cx="360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①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70C05A52-885D-D969-043B-716F094E828C}"/>
              </a:ext>
            </a:extLst>
          </p:cNvPr>
          <p:cNvSpPr/>
          <p:nvPr/>
        </p:nvSpPr>
        <p:spPr>
          <a:xfrm>
            <a:off x="415633" y="2651941"/>
            <a:ext cx="6192688" cy="116904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0F221AC8-8700-0259-CAD0-184983AE4F95}"/>
              </a:ext>
            </a:extLst>
          </p:cNvPr>
          <p:cNvSpPr/>
          <p:nvPr/>
        </p:nvSpPr>
        <p:spPr>
          <a:xfrm>
            <a:off x="3173036" y="3883151"/>
            <a:ext cx="606876" cy="324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A5B4CF-56E2-E394-AEC1-CC9F71AC501D}"/>
              </a:ext>
            </a:extLst>
          </p:cNvPr>
          <p:cNvSpPr txBox="1"/>
          <p:nvPr/>
        </p:nvSpPr>
        <p:spPr>
          <a:xfrm>
            <a:off x="2812995" y="3910003"/>
            <a:ext cx="3059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③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37CB9B53-1B63-7E9D-5924-6CDC75952A38}"/>
              </a:ext>
            </a:extLst>
          </p:cNvPr>
          <p:cNvSpPr/>
          <p:nvPr/>
        </p:nvSpPr>
        <p:spPr>
          <a:xfrm>
            <a:off x="415633" y="4296089"/>
            <a:ext cx="6192688" cy="55331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2705DD4-4FB0-D91C-54EF-8B82846EEFA8}"/>
              </a:ext>
            </a:extLst>
          </p:cNvPr>
          <p:cNvSpPr txBox="1"/>
          <p:nvPr/>
        </p:nvSpPr>
        <p:spPr>
          <a:xfrm>
            <a:off x="55592" y="4434248"/>
            <a:ext cx="360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④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6B13D00-884D-805E-C540-4FBF2D6E22DE}"/>
              </a:ext>
            </a:extLst>
          </p:cNvPr>
          <p:cNvSpPr txBox="1"/>
          <p:nvPr/>
        </p:nvSpPr>
        <p:spPr bwMode="auto">
          <a:xfrm>
            <a:off x="7231163" y="3330505"/>
            <a:ext cx="1859688" cy="1073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tlCol="0">
            <a:spAutoFit/>
          </a:bodyPr>
          <a:lstStyle/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상세 내용을 확인할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첨부파일을 다운받을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목록으로 이동할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.(21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페이지로 이동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)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이전글이나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ko-KR" altLang="en-US" sz="900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다음글로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이동할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E547BE0-B9B2-ADE1-E7DB-68580377A9DD}"/>
              </a:ext>
            </a:extLst>
          </p:cNvPr>
          <p:cNvSpPr txBox="1"/>
          <p:nvPr/>
        </p:nvSpPr>
        <p:spPr>
          <a:xfrm>
            <a:off x="7232258" y="1737683"/>
            <a:ext cx="19117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FAQ</a:t>
            </a:r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는 관리자만 등록 및 수정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, </a:t>
            </a:r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삭제할 수 있다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B0FB8DB9-AD5E-9C33-27AD-72502EACD102}"/>
              </a:ext>
            </a:extLst>
          </p:cNvPr>
          <p:cNvSpPr/>
          <p:nvPr/>
        </p:nvSpPr>
        <p:spPr>
          <a:xfrm>
            <a:off x="415633" y="3538913"/>
            <a:ext cx="6192688" cy="277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9641EEE-4DB3-21A0-4298-15135F0A5AED}"/>
              </a:ext>
            </a:extLst>
          </p:cNvPr>
          <p:cNvSpPr txBox="1"/>
          <p:nvPr/>
        </p:nvSpPr>
        <p:spPr>
          <a:xfrm>
            <a:off x="98175" y="3510913"/>
            <a:ext cx="360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②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8D26FFF-B00A-A896-F0E6-F5CE1EFD0EFF}"/>
              </a:ext>
            </a:extLst>
          </p:cNvPr>
          <p:cNvSpPr txBox="1"/>
          <p:nvPr/>
        </p:nvSpPr>
        <p:spPr>
          <a:xfrm>
            <a:off x="7232551" y="620688"/>
            <a:ext cx="191283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900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자주찾는질문</a:t>
            </a:r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상세보기 페이지</a:t>
            </a:r>
            <a:endParaRPr kumimoji="1" lang="en-US" altLang="ko-KR" sz="9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24942404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98DEC1D7-FAB5-0ED0-B9B7-81FFCAF330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287" t="6047" r="19288" b="4582"/>
          <a:stretch/>
        </p:blipFill>
        <p:spPr>
          <a:xfrm>
            <a:off x="580706" y="1143022"/>
            <a:ext cx="6399528" cy="5004759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E512FB50-9A9A-EDFC-BB80-46A2CB5FF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Q&amp;A</a:t>
            </a:r>
            <a:endParaRPr lang="ko-KR" altLang="en-US" dirty="0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67B2451-205E-C797-A6D4-0A4885CACB0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커뮤니티</a:t>
            </a:r>
            <a:r>
              <a:rPr lang="ko-Kore-KR" altLang="en-US" b="0" i="0" u="none" strike="noStrike" dirty="0">
                <a:solidFill>
                  <a:srgbClr val="333333"/>
                </a:solidFill>
                <a:effectLst/>
                <a:latin typeface="Malgun Gothic" panose="020B0503020000020004" pitchFamily="34" charset="-127"/>
                <a:ea typeface="Malgun Gothic" panose="020B0503020000020004" pitchFamily="34" charset="-127"/>
              </a:rPr>
              <a:t>→</a:t>
            </a:r>
            <a:r>
              <a:rPr lang="en-US" altLang="en-US" b="0" i="0" u="none" strike="noStrike" dirty="0">
                <a:solidFill>
                  <a:srgbClr val="333333"/>
                </a:solidFill>
                <a:effectLst/>
                <a:latin typeface="Malgun Gothic" panose="020B0503020000020004" pitchFamily="34" charset="-127"/>
                <a:ea typeface="Malgun Gothic" panose="020B0503020000020004" pitchFamily="34" charset="-127"/>
              </a:rPr>
              <a:t>Q&amp;A</a:t>
            </a:r>
            <a:endParaRPr lang="ko-KR" altLang="en-US" dirty="0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45847B6-B58D-A260-D982-7EFB6A6E170F}"/>
              </a:ext>
            </a:extLst>
          </p:cNvPr>
          <p:cNvSpPr>
            <a:spLocks noGrp="1"/>
          </p:cNvSpPr>
          <p:nvPr>
            <p:ph type="body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FC7404C-0692-69AD-E9D9-072B5927F8ED}"/>
              </a:ext>
            </a:extLst>
          </p:cNvPr>
          <p:cNvSpPr txBox="1"/>
          <p:nvPr/>
        </p:nvSpPr>
        <p:spPr>
          <a:xfrm>
            <a:off x="3357783" y="3032918"/>
            <a:ext cx="360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①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099BF7B2-2227-DE2B-627B-85B56009E9A1}"/>
              </a:ext>
            </a:extLst>
          </p:cNvPr>
          <p:cNvSpPr/>
          <p:nvPr/>
        </p:nvSpPr>
        <p:spPr>
          <a:xfrm>
            <a:off x="656748" y="3294549"/>
            <a:ext cx="6116646" cy="32400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B60DA0D3-F7B9-0EB3-4836-004947A2C806}"/>
              </a:ext>
            </a:extLst>
          </p:cNvPr>
          <p:cNvSpPr/>
          <p:nvPr/>
        </p:nvSpPr>
        <p:spPr>
          <a:xfrm>
            <a:off x="4730740" y="3618550"/>
            <a:ext cx="2042654" cy="324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240B461-7A52-7368-A8EB-0DADA181FA9C}"/>
              </a:ext>
            </a:extLst>
          </p:cNvPr>
          <p:cNvSpPr txBox="1"/>
          <p:nvPr/>
        </p:nvSpPr>
        <p:spPr>
          <a:xfrm>
            <a:off x="4413261" y="3642050"/>
            <a:ext cx="360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②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D7B9C3F-D62D-DEC8-DBD3-21F98764F51B}"/>
              </a:ext>
            </a:extLst>
          </p:cNvPr>
          <p:cNvSpPr/>
          <p:nvPr/>
        </p:nvSpPr>
        <p:spPr>
          <a:xfrm>
            <a:off x="683568" y="4168664"/>
            <a:ext cx="6089826" cy="103114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72F9B4B-1AB6-CF81-CDFE-59C342F726FC}"/>
              </a:ext>
            </a:extLst>
          </p:cNvPr>
          <p:cNvSpPr txBox="1"/>
          <p:nvPr/>
        </p:nvSpPr>
        <p:spPr>
          <a:xfrm>
            <a:off x="296707" y="4545738"/>
            <a:ext cx="360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③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9C2DE1AC-EC6C-A24A-6105-F34CF811C70D}"/>
              </a:ext>
            </a:extLst>
          </p:cNvPr>
          <p:cNvSpPr/>
          <p:nvPr/>
        </p:nvSpPr>
        <p:spPr>
          <a:xfrm>
            <a:off x="3593319" y="5309492"/>
            <a:ext cx="278697" cy="28979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4801533-CEE9-C948-23AB-440009B9A3D2}"/>
              </a:ext>
            </a:extLst>
          </p:cNvPr>
          <p:cNvSpPr txBox="1"/>
          <p:nvPr/>
        </p:nvSpPr>
        <p:spPr>
          <a:xfrm>
            <a:off x="3141593" y="5658794"/>
            <a:ext cx="33994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⑤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A013C87-A007-A904-863F-D0776ACEA38C}"/>
              </a:ext>
            </a:extLst>
          </p:cNvPr>
          <p:cNvSpPr txBox="1"/>
          <p:nvPr/>
        </p:nvSpPr>
        <p:spPr>
          <a:xfrm>
            <a:off x="3311566" y="5287427"/>
            <a:ext cx="33994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④</a:t>
            </a: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35F2C93D-416A-AB79-F837-B628084FF01F}"/>
              </a:ext>
            </a:extLst>
          </p:cNvPr>
          <p:cNvSpPr/>
          <p:nvPr/>
        </p:nvSpPr>
        <p:spPr>
          <a:xfrm>
            <a:off x="3435655" y="5658794"/>
            <a:ext cx="612193" cy="28979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FFC1B8E-9D92-5600-C93D-A4DE096635A8}"/>
              </a:ext>
            </a:extLst>
          </p:cNvPr>
          <p:cNvSpPr txBox="1"/>
          <p:nvPr/>
        </p:nvSpPr>
        <p:spPr bwMode="auto">
          <a:xfrm>
            <a:off x="7231163" y="3330505"/>
            <a:ext cx="1800000" cy="1405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tlCol="0">
            <a:spAutoFit/>
          </a:bodyPr>
          <a:lstStyle/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클릭하여 다른 게시판으로 이동할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제목이나 내용으로 검색할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게시글 목록을 볼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페이지 이동</a:t>
            </a:r>
            <a:endParaRPr lang="en-US" altLang="ko-KR" sz="9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Q&amp;A 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게시글을 등록할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.(22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페이지로 이동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)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F3F9EFC-167E-647D-BAFD-4FB45AB0EAB0}"/>
              </a:ext>
            </a:extLst>
          </p:cNvPr>
          <p:cNvSpPr txBox="1"/>
          <p:nvPr/>
        </p:nvSpPr>
        <p:spPr>
          <a:xfrm>
            <a:off x="7232258" y="1737683"/>
            <a:ext cx="19117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답글은 관리자만 등록할 수 있다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r>
              <a:rPr kumimoji="1" lang="ko-KR" altLang="en-US" sz="900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답변글이</a:t>
            </a:r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게시되면 답변여부가 대기에서 완료로 변경된다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r>
              <a:rPr kumimoji="1" lang="ko-KR" altLang="en-US" sz="900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비밀글은</a:t>
            </a:r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작성자만 볼 수 있다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제목을 클릭하여 상세보기 페이지로 이동한다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(24</a:t>
            </a:r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페이지로 이동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)</a:t>
            </a:r>
          </a:p>
          <a:p>
            <a:endParaRPr kumimoji="1" lang="en-US" altLang="ko-KR" sz="9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5215DED8-DF6F-E05F-F37F-A9D7F0CE50C9}"/>
              </a:ext>
            </a:extLst>
          </p:cNvPr>
          <p:cNvSpPr txBox="1"/>
          <p:nvPr/>
        </p:nvSpPr>
        <p:spPr>
          <a:xfrm>
            <a:off x="7232551" y="620688"/>
            <a:ext cx="191283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Q&amp;A</a:t>
            </a:r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목록 페이지</a:t>
            </a:r>
            <a:endParaRPr kumimoji="1" lang="en-US" altLang="ko-KR" sz="9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19432921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814F1C32-F98F-D18A-610B-478FBDB189B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863" t="5843" r="21651"/>
          <a:stretch/>
        </p:blipFill>
        <p:spPr>
          <a:xfrm>
            <a:off x="589886" y="996047"/>
            <a:ext cx="5998337" cy="5280755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E512FB50-9A9A-EDFC-BB80-46A2CB5FF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Q&amp;A</a:t>
            </a:r>
            <a:endParaRPr lang="ko-KR" altLang="en-US" dirty="0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67B2451-205E-C797-A6D4-0A4885CACB0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커뮤니티</a:t>
            </a:r>
            <a:r>
              <a:rPr lang="ko-Kore-KR" altLang="en-US" b="0" i="0" u="none" strike="noStrike" dirty="0">
                <a:solidFill>
                  <a:srgbClr val="333333"/>
                </a:solidFill>
                <a:effectLst/>
                <a:latin typeface="Malgun Gothic" panose="020B0503020000020004" pitchFamily="34" charset="-127"/>
                <a:ea typeface="Malgun Gothic" panose="020B0503020000020004" pitchFamily="34" charset="-127"/>
              </a:rPr>
              <a:t>→</a:t>
            </a:r>
            <a:r>
              <a:rPr lang="en-US" altLang="en-US" b="0" i="0" u="none" strike="noStrike" dirty="0">
                <a:solidFill>
                  <a:srgbClr val="333333"/>
                </a:solidFill>
                <a:effectLst/>
                <a:latin typeface="Malgun Gothic" panose="020B0503020000020004" pitchFamily="34" charset="-127"/>
                <a:ea typeface="Malgun Gothic" panose="020B0503020000020004" pitchFamily="34" charset="-127"/>
              </a:rPr>
              <a:t> Q&amp;A</a:t>
            </a:r>
            <a:endParaRPr lang="ko-KR" altLang="en-US" dirty="0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45847B6-B58D-A260-D982-7EFB6A6E170F}"/>
              </a:ext>
            </a:extLst>
          </p:cNvPr>
          <p:cNvSpPr>
            <a:spLocks noGrp="1"/>
          </p:cNvSpPr>
          <p:nvPr>
            <p:ph type="body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FC7404C-0692-69AD-E9D9-072B5927F8ED}"/>
              </a:ext>
            </a:extLst>
          </p:cNvPr>
          <p:cNvSpPr txBox="1"/>
          <p:nvPr/>
        </p:nvSpPr>
        <p:spPr>
          <a:xfrm>
            <a:off x="394919" y="4276462"/>
            <a:ext cx="360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①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099BF7B2-2227-DE2B-627B-85B56009E9A1}"/>
              </a:ext>
            </a:extLst>
          </p:cNvPr>
          <p:cNvSpPr/>
          <p:nvPr/>
        </p:nvSpPr>
        <p:spPr>
          <a:xfrm>
            <a:off x="754960" y="3234643"/>
            <a:ext cx="5669152" cy="263255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D7B9C3F-D62D-DEC8-DBD3-21F98764F51B}"/>
              </a:ext>
            </a:extLst>
          </p:cNvPr>
          <p:cNvSpPr/>
          <p:nvPr/>
        </p:nvSpPr>
        <p:spPr>
          <a:xfrm>
            <a:off x="3366960" y="4782565"/>
            <a:ext cx="505056" cy="51169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72F9B4B-1AB6-CF81-CDFE-59C342F726FC}"/>
              </a:ext>
            </a:extLst>
          </p:cNvPr>
          <p:cNvSpPr txBox="1"/>
          <p:nvPr/>
        </p:nvSpPr>
        <p:spPr>
          <a:xfrm>
            <a:off x="3032633" y="4899910"/>
            <a:ext cx="360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②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4801533-CEE9-C948-23AB-440009B9A3D2}"/>
              </a:ext>
            </a:extLst>
          </p:cNvPr>
          <p:cNvSpPr txBox="1"/>
          <p:nvPr/>
        </p:nvSpPr>
        <p:spPr>
          <a:xfrm>
            <a:off x="2637594" y="5918490"/>
            <a:ext cx="33994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③</a:t>
            </a: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35F2C93D-416A-AB79-F837-B628084FF01F}"/>
              </a:ext>
            </a:extLst>
          </p:cNvPr>
          <p:cNvSpPr/>
          <p:nvPr/>
        </p:nvSpPr>
        <p:spPr>
          <a:xfrm>
            <a:off x="3006361" y="5927100"/>
            <a:ext cx="1133591" cy="28979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FFC1B8E-9D92-5600-C93D-A4DE096635A8}"/>
              </a:ext>
            </a:extLst>
          </p:cNvPr>
          <p:cNvSpPr txBox="1"/>
          <p:nvPr/>
        </p:nvSpPr>
        <p:spPr bwMode="auto">
          <a:xfrm>
            <a:off x="7231163" y="3330505"/>
            <a:ext cx="1800000" cy="906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tlCol="0">
            <a:spAutoFit/>
          </a:bodyPr>
          <a:lstStyle/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게시글을 작성할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첨부파일을 등록할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게시글을 등록하거나 취소할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.(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클릭 후 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23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페이지로 이동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96B53D-E41B-7745-4DB6-B3F378AF6B70}"/>
              </a:ext>
            </a:extLst>
          </p:cNvPr>
          <p:cNvSpPr txBox="1"/>
          <p:nvPr/>
        </p:nvSpPr>
        <p:spPr>
          <a:xfrm>
            <a:off x="7232258" y="1737683"/>
            <a:ext cx="19117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답글은 관리자만 등록할 수 있다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r>
              <a:rPr kumimoji="1" lang="ko-KR" altLang="en-US" sz="900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비밀글로</a:t>
            </a:r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설정할 수 있다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9FB703F-46FA-89DF-BADC-267D3A2EF823}"/>
              </a:ext>
            </a:extLst>
          </p:cNvPr>
          <p:cNvSpPr txBox="1"/>
          <p:nvPr/>
        </p:nvSpPr>
        <p:spPr>
          <a:xfrm>
            <a:off x="7232551" y="620688"/>
            <a:ext cx="191283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Q&amp;A</a:t>
            </a:r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등록 페이지</a:t>
            </a:r>
            <a:endParaRPr kumimoji="1" lang="en-US" altLang="ko-KR" sz="9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10146235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>
            <a:extLst>
              <a:ext uri="{FF2B5EF4-FFF2-40B4-BE49-F238E27FC236}">
                <a16:creationId xmlns:a16="http://schemas.microsoft.com/office/drawing/2014/main" id="{1668C78E-DBAB-4C60-949F-13023C5039B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713" t="42674" r="19288"/>
          <a:stretch/>
        </p:blipFill>
        <p:spPr>
          <a:xfrm>
            <a:off x="1150962" y="3926881"/>
            <a:ext cx="5669153" cy="2817490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7A7CEB42-73DF-4861-1C62-A2CACDBEF1E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288" t="6048" r="19288" b="21291"/>
          <a:stretch/>
        </p:blipFill>
        <p:spPr>
          <a:xfrm>
            <a:off x="198049" y="499977"/>
            <a:ext cx="5616624" cy="3571244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E512FB50-9A9A-EDFC-BB80-46A2CB5FF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Q&amp;A</a:t>
            </a:r>
            <a:endParaRPr lang="ko-KR" altLang="en-US" dirty="0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67B2451-205E-C797-A6D4-0A4885CACB0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커뮤니티</a:t>
            </a:r>
            <a:r>
              <a:rPr lang="ko-Kore-KR" altLang="en-US" b="0" i="0" u="none" strike="noStrike" dirty="0">
                <a:solidFill>
                  <a:srgbClr val="333333"/>
                </a:solidFill>
                <a:effectLst/>
                <a:latin typeface="Malgun Gothic" panose="020B0503020000020004" pitchFamily="34" charset="-127"/>
                <a:ea typeface="Malgun Gothic" panose="020B0503020000020004" pitchFamily="34" charset="-127"/>
              </a:rPr>
              <a:t>→</a:t>
            </a:r>
            <a:r>
              <a:rPr lang="en-US" altLang="en-US" b="0" i="0" u="none" strike="noStrike" dirty="0">
                <a:solidFill>
                  <a:srgbClr val="333333"/>
                </a:solidFill>
                <a:effectLst/>
                <a:latin typeface="Malgun Gothic" panose="020B0503020000020004" pitchFamily="34" charset="-127"/>
                <a:ea typeface="Malgun Gothic" panose="020B0503020000020004" pitchFamily="34" charset="-127"/>
              </a:rPr>
              <a:t> Q&amp;A</a:t>
            </a:r>
            <a:endParaRPr lang="ko-KR" altLang="en-US" dirty="0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45847B6-B58D-A260-D982-7EFB6A6E170F}"/>
              </a:ext>
            </a:extLst>
          </p:cNvPr>
          <p:cNvSpPr>
            <a:spLocks noGrp="1"/>
          </p:cNvSpPr>
          <p:nvPr>
            <p:ph type="body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FC7404C-0692-69AD-E9D9-072B5927F8ED}"/>
              </a:ext>
            </a:extLst>
          </p:cNvPr>
          <p:cNvSpPr txBox="1"/>
          <p:nvPr/>
        </p:nvSpPr>
        <p:spPr>
          <a:xfrm>
            <a:off x="2765983" y="2002578"/>
            <a:ext cx="360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①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099BF7B2-2227-DE2B-627B-85B56009E9A1}"/>
              </a:ext>
            </a:extLst>
          </p:cNvPr>
          <p:cNvSpPr/>
          <p:nvPr/>
        </p:nvSpPr>
        <p:spPr>
          <a:xfrm>
            <a:off x="198057" y="2314918"/>
            <a:ext cx="5616616" cy="125809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D7B9C3F-D62D-DEC8-DBD3-21F98764F51B}"/>
              </a:ext>
            </a:extLst>
          </p:cNvPr>
          <p:cNvSpPr/>
          <p:nvPr/>
        </p:nvSpPr>
        <p:spPr>
          <a:xfrm>
            <a:off x="1236358" y="5151951"/>
            <a:ext cx="5423873" cy="120607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72F9B4B-1AB6-CF81-CDFE-59C342F726FC}"/>
              </a:ext>
            </a:extLst>
          </p:cNvPr>
          <p:cNvSpPr txBox="1"/>
          <p:nvPr/>
        </p:nvSpPr>
        <p:spPr>
          <a:xfrm>
            <a:off x="1883376" y="3623739"/>
            <a:ext cx="360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②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4801533-CEE9-C948-23AB-440009B9A3D2}"/>
              </a:ext>
            </a:extLst>
          </p:cNvPr>
          <p:cNvSpPr txBox="1"/>
          <p:nvPr/>
        </p:nvSpPr>
        <p:spPr>
          <a:xfrm>
            <a:off x="811018" y="5616487"/>
            <a:ext cx="3399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③</a:t>
            </a: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35F2C93D-416A-AB79-F837-B628084FF01F}"/>
              </a:ext>
            </a:extLst>
          </p:cNvPr>
          <p:cNvSpPr/>
          <p:nvPr/>
        </p:nvSpPr>
        <p:spPr>
          <a:xfrm>
            <a:off x="2233369" y="3627389"/>
            <a:ext cx="1546543" cy="28979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FFC1B8E-9D92-5600-C93D-A4DE096635A8}"/>
              </a:ext>
            </a:extLst>
          </p:cNvPr>
          <p:cNvSpPr txBox="1"/>
          <p:nvPr/>
        </p:nvSpPr>
        <p:spPr bwMode="auto">
          <a:xfrm>
            <a:off x="7231163" y="3330505"/>
            <a:ext cx="1800000" cy="906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tlCol="0">
            <a:spAutoFit/>
          </a:bodyPr>
          <a:lstStyle/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작성한 게시글을 확인할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작성자만 게시글을 수정하고 삭제할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답변글을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확인할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96B53D-E41B-7745-4DB6-B3F378AF6B70}"/>
              </a:ext>
            </a:extLst>
          </p:cNvPr>
          <p:cNvSpPr txBox="1"/>
          <p:nvPr/>
        </p:nvSpPr>
        <p:spPr>
          <a:xfrm>
            <a:off x="7232258" y="1737683"/>
            <a:ext cx="191174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답글은 관리자만 등록할 수 있다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작성자만 </a:t>
            </a:r>
            <a:r>
              <a:rPr kumimoji="1" lang="ko-KR" altLang="en-US" sz="900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질문글을</a:t>
            </a:r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수정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, </a:t>
            </a:r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삭제할 수 있다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r>
              <a:rPr kumimoji="1" lang="ko-KR" altLang="en-US" sz="900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답변글이</a:t>
            </a:r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등록되면 게시글을 수정 및 삭제할 수 없다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54FBA09-0F56-2C21-1B28-5F864A6664C5}"/>
              </a:ext>
            </a:extLst>
          </p:cNvPr>
          <p:cNvSpPr txBox="1"/>
          <p:nvPr/>
        </p:nvSpPr>
        <p:spPr>
          <a:xfrm>
            <a:off x="7232551" y="620688"/>
            <a:ext cx="191283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Q&amp;A</a:t>
            </a:r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상세보기 페이지</a:t>
            </a:r>
            <a:endParaRPr kumimoji="1" lang="en-US" altLang="ko-KR" sz="9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69023145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그림 16">
            <a:extLst>
              <a:ext uri="{FF2B5EF4-FFF2-40B4-BE49-F238E27FC236}">
                <a16:creationId xmlns:a16="http://schemas.microsoft.com/office/drawing/2014/main" id="{1745B949-ACB2-FE5E-F3DA-7DDAFD01702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287" t="6048" r="19288" b="38539"/>
          <a:stretch/>
        </p:blipFill>
        <p:spPr>
          <a:xfrm>
            <a:off x="257487" y="1572182"/>
            <a:ext cx="6455001" cy="3130004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E512FB50-9A9A-EDFC-BB80-46A2CB5FF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자료실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67B2451-205E-C797-A6D4-0A4885CACB0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커뮤니티</a:t>
            </a:r>
            <a:r>
              <a:rPr lang="ko-Kore-KR" altLang="en-US" b="0" i="0" u="none" strike="noStrike" dirty="0">
                <a:solidFill>
                  <a:srgbClr val="333333"/>
                </a:solidFill>
                <a:effectLst/>
                <a:latin typeface="Malgun Gothic" panose="020B0503020000020004" pitchFamily="34" charset="-127"/>
                <a:ea typeface="Malgun Gothic" panose="020B0503020000020004" pitchFamily="34" charset="-127"/>
              </a:rPr>
              <a:t>→</a:t>
            </a:r>
            <a:r>
              <a:rPr lang="ko-KR" altLang="en-US">
                <a:solidFill>
                  <a:srgbClr val="333333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자료실</a:t>
            </a:r>
            <a:endParaRPr lang="ko-KR" altLang="en-US" dirty="0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45847B6-B58D-A260-D982-7EFB6A6E170F}"/>
              </a:ext>
            </a:extLst>
          </p:cNvPr>
          <p:cNvSpPr>
            <a:spLocks noGrp="1"/>
          </p:cNvSpPr>
          <p:nvPr>
            <p:ph type="body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32E6140-6A7D-B951-096A-C1758AC2853C}"/>
              </a:ext>
            </a:extLst>
          </p:cNvPr>
          <p:cNvSpPr txBox="1"/>
          <p:nvPr/>
        </p:nvSpPr>
        <p:spPr>
          <a:xfrm>
            <a:off x="3118979" y="2286505"/>
            <a:ext cx="360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①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70C05A52-885D-D969-043B-716F094E828C}"/>
              </a:ext>
            </a:extLst>
          </p:cNvPr>
          <p:cNvSpPr/>
          <p:nvPr/>
        </p:nvSpPr>
        <p:spPr>
          <a:xfrm>
            <a:off x="271616" y="2596083"/>
            <a:ext cx="6455001" cy="37910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0F221AC8-8700-0259-CAD0-184983AE4F95}"/>
              </a:ext>
            </a:extLst>
          </p:cNvPr>
          <p:cNvSpPr/>
          <p:nvPr/>
        </p:nvSpPr>
        <p:spPr>
          <a:xfrm>
            <a:off x="4565667" y="2975184"/>
            <a:ext cx="2160950" cy="324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A5B4CF-56E2-E394-AEC1-CC9F71AC501D}"/>
              </a:ext>
            </a:extLst>
          </p:cNvPr>
          <p:cNvSpPr txBox="1"/>
          <p:nvPr/>
        </p:nvSpPr>
        <p:spPr>
          <a:xfrm>
            <a:off x="4205626" y="3002036"/>
            <a:ext cx="360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②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37CB9B53-1B63-7E9D-5924-6CDC75952A38}"/>
              </a:ext>
            </a:extLst>
          </p:cNvPr>
          <p:cNvSpPr/>
          <p:nvPr/>
        </p:nvSpPr>
        <p:spPr>
          <a:xfrm>
            <a:off x="415633" y="3525298"/>
            <a:ext cx="6192688" cy="74393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2705DD4-4FB0-D91C-54EF-8B82846EEFA8}"/>
              </a:ext>
            </a:extLst>
          </p:cNvPr>
          <p:cNvSpPr txBox="1"/>
          <p:nvPr/>
        </p:nvSpPr>
        <p:spPr>
          <a:xfrm>
            <a:off x="91595" y="3992238"/>
            <a:ext cx="360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③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6B13D00-884D-805E-C540-4FBF2D6E22DE}"/>
              </a:ext>
            </a:extLst>
          </p:cNvPr>
          <p:cNvSpPr txBox="1"/>
          <p:nvPr/>
        </p:nvSpPr>
        <p:spPr bwMode="auto">
          <a:xfrm>
            <a:off x="7231163" y="3330505"/>
            <a:ext cx="1800000" cy="1073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tlCol="0">
            <a:spAutoFit/>
          </a:bodyPr>
          <a:lstStyle/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클릭하여 다른 게시판으로 이동할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제목이나 내용으로 검색할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게시글 목록을 볼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페이지 이동</a:t>
            </a:r>
            <a:endParaRPr lang="en-US" altLang="ko-KR" sz="9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E547BE0-B9B2-ADE1-E7DB-68580377A9DD}"/>
              </a:ext>
            </a:extLst>
          </p:cNvPr>
          <p:cNvSpPr txBox="1"/>
          <p:nvPr/>
        </p:nvSpPr>
        <p:spPr>
          <a:xfrm>
            <a:off x="7232258" y="1737683"/>
            <a:ext cx="20202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자료실은 관리자만 등록 및 수정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, </a:t>
            </a:r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삭제할 수 있다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제목을 클릭하여 상세보기 페이지로 이동한다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(27</a:t>
            </a:r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페이지로 이동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)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F8AFF953-7678-E36D-F6C2-3E09C4A271B2}"/>
              </a:ext>
            </a:extLst>
          </p:cNvPr>
          <p:cNvSpPr/>
          <p:nvPr/>
        </p:nvSpPr>
        <p:spPr>
          <a:xfrm>
            <a:off x="3299090" y="4406007"/>
            <a:ext cx="372056" cy="324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02F80C0-CE4B-F6B8-98A7-6B8D7E978438}"/>
              </a:ext>
            </a:extLst>
          </p:cNvPr>
          <p:cNvSpPr txBox="1"/>
          <p:nvPr/>
        </p:nvSpPr>
        <p:spPr>
          <a:xfrm>
            <a:off x="2996028" y="4432859"/>
            <a:ext cx="33994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④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A6C8ECB-B51F-AC59-A66E-FD2115A206C1}"/>
              </a:ext>
            </a:extLst>
          </p:cNvPr>
          <p:cNvSpPr txBox="1"/>
          <p:nvPr/>
        </p:nvSpPr>
        <p:spPr>
          <a:xfrm>
            <a:off x="7232551" y="620688"/>
            <a:ext cx="191283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자료실 목록 페이지</a:t>
            </a:r>
            <a:endParaRPr kumimoji="1" lang="en-US" altLang="ko-KR" sz="9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45985762"/>
      </p:ext>
    </p:ext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AB378617-853F-9E22-96A1-2CBA0186C2A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076" t="6047" r="20919"/>
          <a:stretch/>
        </p:blipFill>
        <p:spPr>
          <a:xfrm>
            <a:off x="402308" y="709719"/>
            <a:ext cx="6192688" cy="5299989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E512FB50-9A9A-EDFC-BB80-46A2CB5FF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자료실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67B2451-205E-C797-A6D4-0A4885CACB0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커뮤니티</a:t>
            </a:r>
            <a:r>
              <a:rPr lang="ko-Kore-KR" altLang="en-US" b="0" i="0" u="none" strike="noStrike" dirty="0">
                <a:solidFill>
                  <a:srgbClr val="333333"/>
                </a:solidFill>
                <a:effectLst/>
                <a:latin typeface="Malgun Gothic" panose="020B0503020000020004" pitchFamily="34" charset="-127"/>
                <a:ea typeface="Malgun Gothic" panose="020B0503020000020004" pitchFamily="34" charset="-127"/>
              </a:rPr>
              <a:t>→</a:t>
            </a:r>
            <a:r>
              <a:rPr lang="ko-KR" altLang="en-US">
                <a:solidFill>
                  <a:srgbClr val="333333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자료실</a:t>
            </a:r>
            <a:endParaRPr lang="ko-KR" altLang="en-US" dirty="0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45847B6-B58D-A260-D982-7EFB6A6E170F}"/>
              </a:ext>
            </a:extLst>
          </p:cNvPr>
          <p:cNvSpPr>
            <a:spLocks noGrp="1"/>
          </p:cNvSpPr>
          <p:nvPr>
            <p:ph type="body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32E6140-6A7D-B951-096A-C1758AC2853C}"/>
              </a:ext>
            </a:extLst>
          </p:cNvPr>
          <p:cNvSpPr txBox="1"/>
          <p:nvPr/>
        </p:nvSpPr>
        <p:spPr>
          <a:xfrm>
            <a:off x="134148" y="3227221"/>
            <a:ext cx="360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①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70C05A52-885D-D969-043B-716F094E828C}"/>
              </a:ext>
            </a:extLst>
          </p:cNvPr>
          <p:cNvSpPr/>
          <p:nvPr/>
        </p:nvSpPr>
        <p:spPr>
          <a:xfrm>
            <a:off x="468327" y="1737683"/>
            <a:ext cx="6192688" cy="353307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0F221AC8-8700-0259-CAD0-184983AE4F95}"/>
              </a:ext>
            </a:extLst>
          </p:cNvPr>
          <p:cNvSpPr/>
          <p:nvPr/>
        </p:nvSpPr>
        <p:spPr>
          <a:xfrm>
            <a:off x="3203848" y="5694120"/>
            <a:ext cx="606876" cy="324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A5B4CF-56E2-E394-AEC1-CC9F71AC501D}"/>
              </a:ext>
            </a:extLst>
          </p:cNvPr>
          <p:cNvSpPr txBox="1"/>
          <p:nvPr/>
        </p:nvSpPr>
        <p:spPr>
          <a:xfrm>
            <a:off x="96324" y="5296805"/>
            <a:ext cx="3059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②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37CB9B53-1B63-7E9D-5924-6CDC75952A38}"/>
              </a:ext>
            </a:extLst>
          </p:cNvPr>
          <p:cNvSpPr/>
          <p:nvPr/>
        </p:nvSpPr>
        <p:spPr>
          <a:xfrm>
            <a:off x="472984" y="5272447"/>
            <a:ext cx="6192688" cy="42167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2705DD4-4FB0-D91C-54EF-8B82846EEFA8}"/>
              </a:ext>
            </a:extLst>
          </p:cNvPr>
          <p:cNvSpPr txBox="1"/>
          <p:nvPr/>
        </p:nvSpPr>
        <p:spPr>
          <a:xfrm>
            <a:off x="2848971" y="5732709"/>
            <a:ext cx="360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③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6B13D00-884D-805E-C540-4FBF2D6E22DE}"/>
              </a:ext>
            </a:extLst>
          </p:cNvPr>
          <p:cNvSpPr txBox="1"/>
          <p:nvPr/>
        </p:nvSpPr>
        <p:spPr bwMode="auto">
          <a:xfrm>
            <a:off x="7231163" y="3330505"/>
            <a:ext cx="1800000" cy="1239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tlCol="0">
            <a:spAutoFit/>
          </a:bodyPr>
          <a:lstStyle/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상세 내용을 확인할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첨부파일을 다운 받을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 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목록으로 이동할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.(26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페이지로 이동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)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이전글이나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ko-KR" altLang="en-US" sz="900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다음글로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이동할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18853E6F-3F52-A3CD-2530-98ED6027D32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497" t="93638" r="21285" b="1"/>
          <a:stretch/>
        </p:blipFill>
        <p:spPr>
          <a:xfrm>
            <a:off x="314168" y="6045034"/>
            <a:ext cx="6280828" cy="368872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0DE61F21-757C-6C68-81FE-AB7307B1DE99}"/>
              </a:ext>
            </a:extLst>
          </p:cNvPr>
          <p:cNvSpPr txBox="1"/>
          <p:nvPr/>
        </p:nvSpPr>
        <p:spPr>
          <a:xfrm>
            <a:off x="113592" y="6054903"/>
            <a:ext cx="3059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④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AAE57D3B-864C-49BA-C195-79E8DC3EE585}"/>
              </a:ext>
            </a:extLst>
          </p:cNvPr>
          <p:cNvSpPr/>
          <p:nvPr/>
        </p:nvSpPr>
        <p:spPr>
          <a:xfrm>
            <a:off x="468327" y="6017581"/>
            <a:ext cx="6192688" cy="36887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8B3F6CC-8197-A029-B616-A0244934E9BA}"/>
              </a:ext>
            </a:extLst>
          </p:cNvPr>
          <p:cNvSpPr txBox="1"/>
          <p:nvPr/>
        </p:nvSpPr>
        <p:spPr>
          <a:xfrm>
            <a:off x="7232551" y="620688"/>
            <a:ext cx="191283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자료실 상세보기 페이지</a:t>
            </a:r>
            <a:endParaRPr kumimoji="1" lang="en-US" altLang="ko-KR" sz="9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74F51E6-75EC-527A-D1C4-A5ED28504EB4}"/>
              </a:ext>
            </a:extLst>
          </p:cNvPr>
          <p:cNvSpPr txBox="1"/>
          <p:nvPr/>
        </p:nvSpPr>
        <p:spPr>
          <a:xfrm>
            <a:off x="7232258" y="1737683"/>
            <a:ext cx="20202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자료실은 관리자만 등록 및 수정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, </a:t>
            </a:r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삭제할 수 있다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14272444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MY</a:t>
            </a:r>
            <a:r>
              <a:rPr lang="ko-KR" altLang="en-US" dirty="0"/>
              <a:t> </a:t>
            </a:r>
            <a:r>
              <a:rPr lang="en-US" altLang="ko-KR" dirty="0" err="1"/>
              <a:t>pAGE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1478099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>
            <a:extLst>
              <a:ext uri="{FF2B5EF4-FFF2-40B4-BE49-F238E27FC236}">
                <a16:creationId xmlns:a16="http://schemas.microsoft.com/office/drawing/2014/main" id="{5B956CDF-04AB-612E-2BD3-2DA05E53A2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138" t="7145" r="16138" b="6362"/>
          <a:stretch/>
        </p:blipFill>
        <p:spPr>
          <a:xfrm>
            <a:off x="327932" y="981702"/>
            <a:ext cx="6542281" cy="4491037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E512FB50-9A9A-EDFC-BB80-46A2CB5FF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신청현황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67B2451-205E-C797-A6D4-0A4885CACB0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/>
              <a:t>MYPAGE</a:t>
            </a:r>
            <a:r>
              <a:rPr lang="ko-KR" altLang="en-US" dirty="0"/>
              <a:t> </a:t>
            </a:r>
            <a:r>
              <a:rPr lang="en-US" altLang="ko-KR" dirty="0"/>
              <a:t>-</a:t>
            </a:r>
            <a:r>
              <a:rPr lang="ko-KR" altLang="en-US" dirty="0"/>
              <a:t> 신청현황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45847B6-B58D-A260-D982-7EFB6A6E170F}"/>
              </a:ext>
            </a:extLst>
          </p:cNvPr>
          <p:cNvSpPr>
            <a:spLocks noGrp="1"/>
          </p:cNvSpPr>
          <p:nvPr>
            <p:ph type="body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32E6140-6A7D-B951-096A-C1758AC2853C}"/>
              </a:ext>
            </a:extLst>
          </p:cNvPr>
          <p:cNvSpPr txBox="1"/>
          <p:nvPr/>
        </p:nvSpPr>
        <p:spPr>
          <a:xfrm>
            <a:off x="147911" y="2581406"/>
            <a:ext cx="360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①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70C05A52-885D-D969-043B-716F094E828C}"/>
              </a:ext>
            </a:extLst>
          </p:cNvPr>
          <p:cNvSpPr/>
          <p:nvPr/>
        </p:nvSpPr>
        <p:spPr>
          <a:xfrm>
            <a:off x="432109" y="2078407"/>
            <a:ext cx="6280827" cy="135059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0F221AC8-8700-0259-CAD0-184983AE4F95}"/>
              </a:ext>
            </a:extLst>
          </p:cNvPr>
          <p:cNvSpPr/>
          <p:nvPr/>
        </p:nvSpPr>
        <p:spPr>
          <a:xfrm>
            <a:off x="3158005" y="5164949"/>
            <a:ext cx="807438" cy="216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A5B4CF-56E2-E394-AEC1-CC9F71AC501D}"/>
              </a:ext>
            </a:extLst>
          </p:cNvPr>
          <p:cNvSpPr txBox="1"/>
          <p:nvPr/>
        </p:nvSpPr>
        <p:spPr>
          <a:xfrm>
            <a:off x="75225" y="4399859"/>
            <a:ext cx="3059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②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37CB9B53-1B63-7E9D-5924-6CDC75952A38}"/>
              </a:ext>
            </a:extLst>
          </p:cNvPr>
          <p:cNvSpPr/>
          <p:nvPr/>
        </p:nvSpPr>
        <p:spPr>
          <a:xfrm>
            <a:off x="402308" y="4001295"/>
            <a:ext cx="6310628" cy="107412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2705DD4-4FB0-D91C-54EF-8B82846EEFA8}"/>
              </a:ext>
            </a:extLst>
          </p:cNvPr>
          <p:cNvSpPr txBox="1"/>
          <p:nvPr/>
        </p:nvSpPr>
        <p:spPr>
          <a:xfrm>
            <a:off x="6085783" y="5026449"/>
            <a:ext cx="360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③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6B13D00-884D-805E-C540-4FBF2D6E22DE}"/>
              </a:ext>
            </a:extLst>
          </p:cNvPr>
          <p:cNvSpPr txBox="1"/>
          <p:nvPr/>
        </p:nvSpPr>
        <p:spPr bwMode="auto">
          <a:xfrm>
            <a:off x="7231162" y="3330505"/>
            <a:ext cx="1912837" cy="1405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tlCol="0">
            <a:spAutoFit/>
          </a:bodyPr>
          <a:lstStyle/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지원분야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, 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산업분류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, 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접수기간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, 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제목으로 검색할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신청한 사업공고 목록</a:t>
            </a:r>
            <a:endParaRPr lang="en-US" altLang="ko-KR" sz="9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제목이나 신청정보조회 버튼을 클릭하여 해당 사업공고의 신청정보를 확인할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.(30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페이지로 이동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)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페이지 이동</a:t>
            </a:r>
            <a:endParaRPr lang="en-US" altLang="ko-KR" sz="9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DE61F21-757C-6C68-81FE-AB7307B1DE99}"/>
              </a:ext>
            </a:extLst>
          </p:cNvPr>
          <p:cNvSpPr txBox="1"/>
          <p:nvPr/>
        </p:nvSpPr>
        <p:spPr>
          <a:xfrm>
            <a:off x="2824547" y="5135582"/>
            <a:ext cx="3059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④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AAE57D3B-864C-49BA-C195-79E8DC3EE585}"/>
              </a:ext>
            </a:extLst>
          </p:cNvPr>
          <p:cNvSpPr/>
          <p:nvPr/>
        </p:nvSpPr>
        <p:spPr>
          <a:xfrm>
            <a:off x="5818673" y="4001295"/>
            <a:ext cx="894263" cy="107412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8B3F6CC-8197-A029-B616-A0244934E9BA}"/>
              </a:ext>
            </a:extLst>
          </p:cNvPr>
          <p:cNvSpPr txBox="1"/>
          <p:nvPr/>
        </p:nvSpPr>
        <p:spPr>
          <a:xfrm>
            <a:off x="7232551" y="620688"/>
            <a:ext cx="1912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신청한 사업공고 목록을 확인하는 페이지다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74F51E6-75EC-527A-D1C4-A5ED28504EB4}"/>
              </a:ext>
            </a:extLst>
          </p:cNvPr>
          <p:cNvSpPr txBox="1"/>
          <p:nvPr/>
        </p:nvSpPr>
        <p:spPr>
          <a:xfrm>
            <a:off x="7232258" y="1737683"/>
            <a:ext cx="2020262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지원분야와 산업분류를 동시에 체크해서 검색할 수 있다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endParaRPr kumimoji="1" lang="en-US" altLang="ko-KR" sz="9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3E3AA659-5BF0-FEE3-BC9F-66BD776BCDDF}"/>
              </a:ext>
            </a:extLst>
          </p:cNvPr>
          <p:cNvSpPr/>
          <p:nvPr/>
        </p:nvSpPr>
        <p:spPr>
          <a:xfrm>
            <a:off x="1011611" y="4001295"/>
            <a:ext cx="1586029" cy="107412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20E3A5D-11E2-9E41-1C34-346D09FF6C4D}"/>
              </a:ext>
            </a:extLst>
          </p:cNvPr>
          <p:cNvSpPr txBox="1"/>
          <p:nvPr/>
        </p:nvSpPr>
        <p:spPr>
          <a:xfrm>
            <a:off x="1444584" y="5054885"/>
            <a:ext cx="360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③</a:t>
            </a:r>
          </a:p>
        </p:txBody>
      </p:sp>
    </p:spTree>
    <p:extLst>
      <p:ext uri="{BB962C8B-B14F-4D97-AF65-F5344CB8AC3E}">
        <p14:creationId xmlns:p14="http://schemas.microsoft.com/office/powerpoint/2010/main" val="4027460533"/>
      </p:ext>
    </p:extLst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6D5AD178-FF51-0436-CF83-71E3D4E5099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848" t="6693" r="16138" b="7512"/>
          <a:stretch/>
        </p:blipFill>
        <p:spPr>
          <a:xfrm>
            <a:off x="228216" y="1256035"/>
            <a:ext cx="6808279" cy="4549230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E512FB50-9A9A-EDFC-BB80-46A2CB5FF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신청현황 상세보기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67B2451-205E-C797-A6D4-0A4885CACB0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/>
              <a:t>MYPAGE</a:t>
            </a:r>
            <a:r>
              <a:rPr lang="ko-KR" altLang="en-US" dirty="0"/>
              <a:t> </a:t>
            </a:r>
            <a:r>
              <a:rPr lang="en-US" altLang="ko-KR" dirty="0"/>
              <a:t>-</a:t>
            </a:r>
            <a:r>
              <a:rPr lang="ko-KR" altLang="en-US" dirty="0"/>
              <a:t> 신청현황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45847B6-B58D-A260-D982-7EFB6A6E170F}"/>
              </a:ext>
            </a:extLst>
          </p:cNvPr>
          <p:cNvSpPr>
            <a:spLocks noGrp="1"/>
          </p:cNvSpPr>
          <p:nvPr>
            <p:ph type="body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32E6140-6A7D-B951-096A-C1758AC2853C}"/>
              </a:ext>
            </a:extLst>
          </p:cNvPr>
          <p:cNvSpPr txBox="1"/>
          <p:nvPr/>
        </p:nvSpPr>
        <p:spPr>
          <a:xfrm>
            <a:off x="76948" y="3756262"/>
            <a:ext cx="360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①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70C05A52-885D-D969-043B-716F094E828C}"/>
              </a:ext>
            </a:extLst>
          </p:cNvPr>
          <p:cNvSpPr/>
          <p:nvPr/>
        </p:nvSpPr>
        <p:spPr>
          <a:xfrm>
            <a:off x="417208" y="3287136"/>
            <a:ext cx="6459048" cy="1332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0F221AC8-8700-0259-CAD0-184983AE4F95}"/>
              </a:ext>
            </a:extLst>
          </p:cNvPr>
          <p:cNvSpPr/>
          <p:nvPr/>
        </p:nvSpPr>
        <p:spPr>
          <a:xfrm>
            <a:off x="2986720" y="5442715"/>
            <a:ext cx="1332000" cy="216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A5B4CF-56E2-E394-AEC1-CC9F71AC501D}"/>
              </a:ext>
            </a:extLst>
          </p:cNvPr>
          <p:cNvSpPr txBox="1"/>
          <p:nvPr/>
        </p:nvSpPr>
        <p:spPr>
          <a:xfrm>
            <a:off x="75224" y="5006298"/>
            <a:ext cx="3059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②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37CB9B53-1B63-7E9D-5924-6CDC75952A38}"/>
              </a:ext>
            </a:extLst>
          </p:cNvPr>
          <p:cNvSpPr/>
          <p:nvPr/>
        </p:nvSpPr>
        <p:spPr>
          <a:xfrm>
            <a:off x="417208" y="4964798"/>
            <a:ext cx="6459048" cy="360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2705DD4-4FB0-D91C-54EF-8B82846EEFA8}"/>
              </a:ext>
            </a:extLst>
          </p:cNvPr>
          <p:cNvSpPr txBox="1"/>
          <p:nvPr/>
        </p:nvSpPr>
        <p:spPr>
          <a:xfrm>
            <a:off x="2666622" y="5412215"/>
            <a:ext cx="360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③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8B3F6CC-8197-A029-B616-A0244934E9BA}"/>
              </a:ext>
            </a:extLst>
          </p:cNvPr>
          <p:cNvSpPr txBox="1"/>
          <p:nvPr/>
        </p:nvSpPr>
        <p:spPr>
          <a:xfrm>
            <a:off x="7232551" y="620688"/>
            <a:ext cx="1912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신청한 사업공고의 상세내역을 확인하는 페이지다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74F51E6-75EC-527A-D1C4-A5ED28504EB4}"/>
              </a:ext>
            </a:extLst>
          </p:cNvPr>
          <p:cNvSpPr txBox="1"/>
          <p:nvPr/>
        </p:nvSpPr>
        <p:spPr>
          <a:xfrm>
            <a:off x="7232258" y="1737683"/>
            <a:ext cx="20202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평가가 시작된 사업공고는 취소할 수 없다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BC41B69-2204-A050-93D3-A7E637ECBBF8}"/>
              </a:ext>
            </a:extLst>
          </p:cNvPr>
          <p:cNvSpPr txBox="1"/>
          <p:nvPr/>
        </p:nvSpPr>
        <p:spPr bwMode="auto">
          <a:xfrm>
            <a:off x="7231162" y="3330505"/>
            <a:ext cx="1912837" cy="906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tlCol="0">
            <a:spAutoFit/>
          </a:bodyPr>
          <a:lstStyle/>
          <a:p>
            <a:pPr marL="144000" indent="-144000" algn="l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심사상태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, 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담당자 정보를 확인할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 algn="l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제출한 서류를 확인할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 algn="l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신청현황 목록으로 이동하거나 신청을 취소할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96223766"/>
      </p:ext>
    </p:extLst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DD6FFFA4-22DD-FA6D-ED07-F3B2319343A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188" t="6694" r="15798" b="19319"/>
          <a:stretch/>
        </p:blipFill>
        <p:spPr>
          <a:xfrm>
            <a:off x="147911" y="1305969"/>
            <a:ext cx="6894370" cy="3972768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E512FB50-9A9A-EDFC-BB80-46A2CB5FF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관심사업공고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67B2451-205E-C797-A6D4-0A4885CACB0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/>
              <a:t>MYPAGE</a:t>
            </a:r>
            <a:r>
              <a:rPr lang="ko-KR" altLang="en-US" dirty="0"/>
              <a:t> </a:t>
            </a:r>
            <a:r>
              <a:rPr lang="en-US" altLang="ko-KR" dirty="0"/>
              <a:t>–</a:t>
            </a:r>
            <a:r>
              <a:rPr lang="ko-KR" altLang="en-US" dirty="0"/>
              <a:t> 관심사업</a:t>
            </a:r>
            <a:r>
              <a:rPr lang="en-US" altLang="ko-KR" dirty="0"/>
              <a:t>/</a:t>
            </a:r>
            <a:r>
              <a:rPr lang="ko-KR" altLang="en-US" dirty="0"/>
              <a:t>스크랩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45847B6-B58D-A260-D982-7EFB6A6E170F}"/>
              </a:ext>
            </a:extLst>
          </p:cNvPr>
          <p:cNvSpPr>
            <a:spLocks noGrp="1"/>
          </p:cNvSpPr>
          <p:nvPr>
            <p:ph type="body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32E6140-6A7D-B951-096A-C1758AC2853C}"/>
              </a:ext>
            </a:extLst>
          </p:cNvPr>
          <p:cNvSpPr txBox="1"/>
          <p:nvPr/>
        </p:nvSpPr>
        <p:spPr>
          <a:xfrm>
            <a:off x="39674" y="3015354"/>
            <a:ext cx="360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①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70C05A52-885D-D969-043B-716F094E828C}"/>
              </a:ext>
            </a:extLst>
          </p:cNvPr>
          <p:cNvSpPr/>
          <p:nvPr/>
        </p:nvSpPr>
        <p:spPr>
          <a:xfrm>
            <a:off x="341125" y="2473765"/>
            <a:ext cx="6535131" cy="140792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0F221AC8-8700-0259-CAD0-184983AE4F95}"/>
              </a:ext>
            </a:extLst>
          </p:cNvPr>
          <p:cNvSpPr/>
          <p:nvPr/>
        </p:nvSpPr>
        <p:spPr>
          <a:xfrm>
            <a:off x="3169784" y="4933740"/>
            <a:ext cx="807438" cy="216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A5B4CF-56E2-E394-AEC1-CC9F71AC501D}"/>
              </a:ext>
            </a:extLst>
          </p:cNvPr>
          <p:cNvSpPr txBox="1"/>
          <p:nvPr/>
        </p:nvSpPr>
        <p:spPr>
          <a:xfrm>
            <a:off x="1337" y="4478303"/>
            <a:ext cx="3059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②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37CB9B53-1B63-7E9D-5924-6CDC75952A38}"/>
              </a:ext>
            </a:extLst>
          </p:cNvPr>
          <p:cNvSpPr/>
          <p:nvPr/>
        </p:nvSpPr>
        <p:spPr>
          <a:xfrm>
            <a:off x="307322" y="4423282"/>
            <a:ext cx="6568933" cy="40359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2705DD4-4FB0-D91C-54EF-8B82846EEFA8}"/>
              </a:ext>
            </a:extLst>
          </p:cNvPr>
          <p:cNvSpPr txBox="1"/>
          <p:nvPr/>
        </p:nvSpPr>
        <p:spPr>
          <a:xfrm>
            <a:off x="6533012" y="4802530"/>
            <a:ext cx="360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⑤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6B13D00-884D-805E-C540-4FBF2D6E22DE}"/>
              </a:ext>
            </a:extLst>
          </p:cNvPr>
          <p:cNvSpPr txBox="1"/>
          <p:nvPr/>
        </p:nvSpPr>
        <p:spPr bwMode="auto">
          <a:xfrm>
            <a:off x="7231162" y="3330505"/>
            <a:ext cx="1912837" cy="2070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tlCol="0">
            <a:spAutoFit/>
          </a:bodyPr>
          <a:lstStyle/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지원분야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, 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산업분류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, 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접수기간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, 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제목으로 검색할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관심사업공고 목록</a:t>
            </a:r>
            <a:endParaRPr lang="en-US" altLang="ko-KR" sz="9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제목을 클릭하여 사업공고 상세보기 페이지로 이동할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.(14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페이지로 이동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)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사업공고를 신청할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.(15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페이지로 이동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)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한번 클릭하면 관심사업공고에서 삭제된다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페이지 이동</a:t>
            </a:r>
            <a:endParaRPr lang="en-US" altLang="ko-KR" sz="9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endParaRPr lang="en-US" altLang="ko-KR" sz="9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DE61F21-757C-6C68-81FE-AB7307B1DE99}"/>
              </a:ext>
            </a:extLst>
          </p:cNvPr>
          <p:cNvSpPr txBox="1"/>
          <p:nvPr/>
        </p:nvSpPr>
        <p:spPr>
          <a:xfrm>
            <a:off x="6139840" y="4784837"/>
            <a:ext cx="3059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④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AAE57D3B-864C-49BA-C195-79E8DC3EE585}"/>
              </a:ext>
            </a:extLst>
          </p:cNvPr>
          <p:cNvSpPr/>
          <p:nvPr/>
        </p:nvSpPr>
        <p:spPr>
          <a:xfrm>
            <a:off x="5940152" y="4419954"/>
            <a:ext cx="936104" cy="40359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8B3F6CC-8197-A029-B616-A0244934E9BA}"/>
              </a:ext>
            </a:extLst>
          </p:cNvPr>
          <p:cNvSpPr txBox="1"/>
          <p:nvPr/>
        </p:nvSpPr>
        <p:spPr>
          <a:xfrm>
            <a:off x="7232551" y="620688"/>
            <a:ext cx="1912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관심사업공고로 등록한 사업공고 목록을 확인하는 페이지다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3E3AA659-5BF0-FEE3-BC9F-66BD776BCDDF}"/>
              </a:ext>
            </a:extLst>
          </p:cNvPr>
          <p:cNvSpPr/>
          <p:nvPr/>
        </p:nvSpPr>
        <p:spPr>
          <a:xfrm>
            <a:off x="951504" y="4419954"/>
            <a:ext cx="833025" cy="40692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20E3A5D-11E2-9E41-1C34-346D09FF6C4D}"/>
              </a:ext>
            </a:extLst>
          </p:cNvPr>
          <p:cNvSpPr txBox="1"/>
          <p:nvPr/>
        </p:nvSpPr>
        <p:spPr>
          <a:xfrm>
            <a:off x="1187995" y="4788165"/>
            <a:ext cx="360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③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0061E81-D591-F903-879D-6ADD5E428C1A}"/>
              </a:ext>
            </a:extLst>
          </p:cNvPr>
          <p:cNvSpPr/>
          <p:nvPr/>
        </p:nvSpPr>
        <p:spPr>
          <a:xfrm>
            <a:off x="6554061" y="4421618"/>
            <a:ext cx="317944" cy="40359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96FC11D-9776-32BA-4E3D-BD6DC97959A7}"/>
              </a:ext>
            </a:extLst>
          </p:cNvPr>
          <p:cNvSpPr txBox="1"/>
          <p:nvPr/>
        </p:nvSpPr>
        <p:spPr>
          <a:xfrm>
            <a:off x="2840535" y="4876909"/>
            <a:ext cx="360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⑥</a:t>
            </a:r>
          </a:p>
        </p:txBody>
      </p:sp>
    </p:spTree>
    <p:extLst>
      <p:ext uri="{BB962C8B-B14F-4D97-AF65-F5344CB8AC3E}">
        <p14:creationId xmlns:p14="http://schemas.microsoft.com/office/powerpoint/2010/main" val="2507022341"/>
      </p:ext>
    </p:extLst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>
            <a:extLst>
              <a:ext uri="{FF2B5EF4-FFF2-40B4-BE49-F238E27FC236}">
                <a16:creationId xmlns:a16="http://schemas.microsoft.com/office/drawing/2014/main" id="{4A82E1F6-7F8A-11A4-C9C5-B15F0D9820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704" t="6694" r="15784"/>
          <a:stretch/>
        </p:blipFill>
        <p:spPr>
          <a:xfrm>
            <a:off x="219694" y="1037544"/>
            <a:ext cx="6264696" cy="4585922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E512FB50-9A9A-EDFC-BB80-46A2CB5FF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기업정보관리 </a:t>
            </a:r>
            <a:r>
              <a:rPr lang="en-US" altLang="ko-KR" dirty="0"/>
              <a:t>- </a:t>
            </a:r>
            <a:r>
              <a:rPr lang="ko-KR" altLang="en-US" dirty="0"/>
              <a:t>기본정보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67B2451-205E-C797-A6D4-0A4885CACB0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/>
              <a:t>MYPAGE</a:t>
            </a:r>
            <a:r>
              <a:rPr lang="ko-KR" altLang="en-US" dirty="0"/>
              <a:t> </a:t>
            </a:r>
            <a:r>
              <a:rPr lang="en-US" altLang="ko-KR" dirty="0"/>
              <a:t>–</a:t>
            </a:r>
            <a:r>
              <a:rPr lang="ko-KR" altLang="en-US" dirty="0"/>
              <a:t> 기업정보관리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45847B6-B58D-A260-D982-7EFB6A6E170F}"/>
              </a:ext>
            </a:extLst>
          </p:cNvPr>
          <p:cNvSpPr>
            <a:spLocks noGrp="1"/>
          </p:cNvSpPr>
          <p:nvPr>
            <p:ph type="body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32E6140-6A7D-B951-096A-C1758AC2853C}"/>
              </a:ext>
            </a:extLst>
          </p:cNvPr>
          <p:cNvSpPr txBox="1"/>
          <p:nvPr/>
        </p:nvSpPr>
        <p:spPr>
          <a:xfrm>
            <a:off x="18122" y="2032902"/>
            <a:ext cx="360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①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70C05A52-885D-D969-043B-716F094E828C}"/>
              </a:ext>
            </a:extLst>
          </p:cNvPr>
          <p:cNvSpPr/>
          <p:nvPr/>
        </p:nvSpPr>
        <p:spPr>
          <a:xfrm>
            <a:off x="307321" y="2069548"/>
            <a:ext cx="5992871" cy="27302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A5B4CF-56E2-E394-AEC1-CC9F71AC501D}"/>
              </a:ext>
            </a:extLst>
          </p:cNvPr>
          <p:cNvSpPr txBox="1"/>
          <p:nvPr/>
        </p:nvSpPr>
        <p:spPr>
          <a:xfrm>
            <a:off x="26801" y="3290500"/>
            <a:ext cx="3059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②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37CB9B53-1B63-7E9D-5924-6CDC75952A38}"/>
              </a:ext>
            </a:extLst>
          </p:cNvPr>
          <p:cNvSpPr/>
          <p:nvPr/>
        </p:nvSpPr>
        <p:spPr>
          <a:xfrm>
            <a:off x="307321" y="2654398"/>
            <a:ext cx="5992871" cy="1620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6B13D00-884D-805E-C540-4FBF2D6E22DE}"/>
              </a:ext>
            </a:extLst>
          </p:cNvPr>
          <p:cNvSpPr txBox="1"/>
          <p:nvPr/>
        </p:nvSpPr>
        <p:spPr bwMode="auto">
          <a:xfrm>
            <a:off x="7231162" y="3330505"/>
            <a:ext cx="1912837" cy="906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tlCol="0">
            <a:spAutoFit/>
          </a:bodyPr>
          <a:lstStyle/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탭을 클릭하여 기본정보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, 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인증서로 이동할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기업정보를 입력한다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기업연락처를 입력한다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입력한 정보를 저장한다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DE61F21-757C-6C68-81FE-AB7307B1DE99}"/>
              </a:ext>
            </a:extLst>
          </p:cNvPr>
          <p:cNvSpPr txBox="1"/>
          <p:nvPr/>
        </p:nvSpPr>
        <p:spPr>
          <a:xfrm>
            <a:off x="2719754" y="5262315"/>
            <a:ext cx="3059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④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AAE57D3B-864C-49BA-C195-79E8DC3EE585}"/>
              </a:ext>
            </a:extLst>
          </p:cNvPr>
          <p:cNvSpPr/>
          <p:nvPr/>
        </p:nvSpPr>
        <p:spPr>
          <a:xfrm>
            <a:off x="3032541" y="5321821"/>
            <a:ext cx="576000" cy="19541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8B3F6CC-8197-A029-B616-A0244934E9BA}"/>
              </a:ext>
            </a:extLst>
          </p:cNvPr>
          <p:cNvSpPr txBox="1"/>
          <p:nvPr/>
        </p:nvSpPr>
        <p:spPr>
          <a:xfrm>
            <a:off x="7232551" y="620688"/>
            <a:ext cx="191283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기업의 정보를 관리하는 페이지다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3E3AA659-5BF0-FEE3-BC9F-66BD776BCDDF}"/>
              </a:ext>
            </a:extLst>
          </p:cNvPr>
          <p:cNvSpPr/>
          <p:nvPr/>
        </p:nvSpPr>
        <p:spPr>
          <a:xfrm>
            <a:off x="307321" y="4586220"/>
            <a:ext cx="5992871" cy="540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20E3A5D-11E2-9E41-1C34-346D09FF6C4D}"/>
              </a:ext>
            </a:extLst>
          </p:cNvPr>
          <p:cNvSpPr txBox="1"/>
          <p:nvPr/>
        </p:nvSpPr>
        <p:spPr>
          <a:xfrm>
            <a:off x="18122" y="4686456"/>
            <a:ext cx="360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③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D0D641A-E066-ED71-BD02-5B4A78EEF596}"/>
              </a:ext>
            </a:extLst>
          </p:cNvPr>
          <p:cNvSpPr txBox="1"/>
          <p:nvPr/>
        </p:nvSpPr>
        <p:spPr>
          <a:xfrm>
            <a:off x="7232258" y="1737683"/>
            <a:ext cx="2020262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해당 페이지에서 입력한 정보는 사업공고 신청할 때 자동으로 입력된다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57010092"/>
      </p:ext>
    </p:extLst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2F2B0CE8-C9A2-35CC-CD56-DC83A85D325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863" t="7063" r="20919"/>
          <a:stretch/>
        </p:blipFill>
        <p:spPr>
          <a:xfrm>
            <a:off x="376025" y="712986"/>
            <a:ext cx="6582259" cy="5647871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E512FB50-9A9A-EDFC-BB80-46A2CB5FF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기업정보관리 </a:t>
            </a:r>
            <a:r>
              <a:rPr lang="en-US" altLang="ko-KR" dirty="0"/>
              <a:t>- </a:t>
            </a:r>
            <a:r>
              <a:rPr lang="ko-KR" altLang="en-US" dirty="0"/>
              <a:t>인증서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67B2451-205E-C797-A6D4-0A4885CACB0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/>
              <a:t>MYPAGE</a:t>
            </a:r>
            <a:r>
              <a:rPr lang="ko-KR" altLang="en-US" dirty="0"/>
              <a:t> </a:t>
            </a:r>
            <a:r>
              <a:rPr lang="en-US" altLang="ko-KR" dirty="0"/>
              <a:t>–</a:t>
            </a:r>
            <a:r>
              <a:rPr lang="ko-KR" altLang="en-US" dirty="0"/>
              <a:t> 기업정보관리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45847B6-B58D-A260-D982-7EFB6A6E170F}"/>
              </a:ext>
            </a:extLst>
          </p:cNvPr>
          <p:cNvSpPr>
            <a:spLocks noGrp="1"/>
          </p:cNvSpPr>
          <p:nvPr>
            <p:ph type="body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32E6140-6A7D-B951-096A-C1758AC2853C}"/>
              </a:ext>
            </a:extLst>
          </p:cNvPr>
          <p:cNvSpPr txBox="1"/>
          <p:nvPr/>
        </p:nvSpPr>
        <p:spPr>
          <a:xfrm>
            <a:off x="198142" y="1740818"/>
            <a:ext cx="360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①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70C05A52-885D-D969-043B-716F094E828C}"/>
              </a:ext>
            </a:extLst>
          </p:cNvPr>
          <p:cNvSpPr/>
          <p:nvPr/>
        </p:nvSpPr>
        <p:spPr>
          <a:xfrm>
            <a:off x="507155" y="1763667"/>
            <a:ext cx="6228000" cy="27302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A5B4CF-56E2-E394-AEC1-CC9F71AC501D}"/>
              </a:ext>
            </a:extLst>
          </p:cNvPr>
          <p:cNvSpPr txBox="1"/>
          <p:nvPr/>
        </p:nvSpPr>
        <p:spPr>
          <a:xfrm>
            <a:off x="198142" y="3912337"/>
            <a:ext cx="3059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②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37CB9B53-1B63-7E9D-5924-6CDC75952A38}"/>
              </a:ext>
            </a:extLst>
          </p:cNvPr>
          <p:cNvSpPr/>
          <p:nvPr/>
        </p:nvSpPr>
        <p:spPr>
          <a:xfrm>
            <a:off x="507155" y="2204864"/>
            <a:ext cx="6228000" cy="415599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DE61F21-757C-6C68-81FE-AB7307B1DE99}"/>
              </a:ext>
            </a:extLst>
          </p:cNvPr>
          <p:cNvSpPr txBox="1"/>
          <p:nvPr/>
        </p:nvSpPr>
        <p:spPr>
          <a:xfrm>
            <a:off x="1225065" y="5111316"/>
            <a:ext cx="3059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④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AAE57D3B-864C-49BA-C195-79E8DC3EE585}"/>
              </a:ext>
            </a:extLst>
          </p:cNvPr>
          <p:cNvSpPr/>
          <p:nvPr/>
        </p:nvSpPr>
        <p:spPr>
          <a:xfrm>
            <a:off x="6012160" y="2202146"/>
            <a:ext cx="722995" cy="252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8B3F6CC-8197-A029-B616-A0244934E9BA}"/>
              </a:ext>
            </a:extLst>
          </p:cNvPr>
          <p:cNvSpPr txBox="1"/>
          <p:nvPr/>
        </p:nvSpPr>
        <p:spPr>
          <a:xfrm>
            <a:off x="7232551" y="620688"/>
            <a:ext cx="191283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기업의 정보를 관리하는 페이지다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20E3A5D-11E2-9E41-1C34-346D09FF6C4D}"/>
              </a:ext>
            </a:extLst>
          </p:cNvPr>
          <p:cNvSpPr txBox="1"/>
          <p:nvPr/>
        </p:nvSpPr>
        <p:spPr>
          <a:xfrm>
            <a:off x="5694871" y="2189646"/>
            <a:ext cx="360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③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13C4B351-C6D7-5881-9CF8-ED44917A2390}"/>
              </a:ext>
            </a:extLst>
          </p:cNvPr>
          <p:cNvSpPr/>
          <p:nvPr/>
        </p:nvSpPr>
        <p:spPr>
          <a:xfrm>
            <a:off x="1531049" y="5136315"/>
            <a:ext cx="356559" cy="252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1AE759B-23E3-8523-1382-1E0AFE95D10D}"/>
              </a:ext>
            </a:extLst>
          </p:cNvPr>
          <p:cNvSpPr txBox="1"/>
          <p:nvPr/>
        </p:nvSpPr>
        <p:spPr bwMode="auto">
          <a:xfrm>
            <a:off x="7231162" y="3330505"/>
            <a:ext cx="1912837" cy="157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tlCol="0">
            <a:spAutoFit/>
          </a:bodyPr>
          <a:lstStyle/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탭을 클릭하여 기본정보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, 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인증서로 이동할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기업의 인증서 목록을 확인할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인증서를 추가하거나 삭제할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.(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추가는 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34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페이지로 이동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)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해당 인증서를 수정할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.(34</a:t>
            </a: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페이지로 이동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128925645"/>
      </p:ext>
    </p:extLst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>
            <a:extLst>
              <a:ext uri="{FF2B5EF4-FFF2-40B4-BE49-F238E27FC236}">
                <a16:creationId xmlns:a16="http://schemas.microsoft.com/office/drawing/2014/main" id="{520B7899-A06A-83A4-89BD-B0AAD57EB23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3191" r="13397" b="4005"/>
          <a:stretch/>
        </p:blipFill>
        <p:spPr>
          <a:xfrm>
            <a:off x="3645133" y="514821"/>
            <a:ext cx="3484307" cy="1939325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715722DE-2703-3DFE-F2C9-5DD43FD4488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3191" r="13397" b="14885"/>
          <a:stretch/>
        </p:blipFill>
        <p:spPr>
          <a:xfrm>
            <a:off x="151295" y="2490928"/>
            <a:ext cx="3700626" cy="1789092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D1AEC1CD-03D2-FCF5-F876-121B7C58DA4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2122" r="13397" b="4005"/>
          <a:stretch/>
        </p:blipFill>
        <p:spPr>
          <a:xfrm>
            <a:off x="154540" y="463977"/>
            <a:ext cx="3490593" cy="1967909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id="{C1CFAF4D-0D4A-51BE-AEEF-AFC65C4F700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12121" r="12794" b="13191"/>
          <a:stretch/>
        </p:blipFill>
        <p:spPr>
          <a:xfrm>
            <a:off x="3621155" y="4751521"/>
            <a:ext cx="3458365" cy="1724185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DDDEED79-E173-6277-C0FD-46B15F430087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644" t="13191" r="13397" b="13191"/>
          <a:stretch/>
        </p:blipFill>
        <p:spPr>
          <a:xfrm>
            <a:off x="3671075" y="2505652"/>
            <a:ext cx="3458365" cy="1724185"/>
          </a:xfrm>
          <a:prstGeom prst="rect">
            <a:avLst/>
          </a:prstGeom>
        </p:spPr>
      </p:pic>
      <p:pic>
        <p:nvPicPr>
          <p:cNvPr id="28" name="그림 27">
            <a:extLst>
              <a:ext uri="{FF2B5EF4-FFF2-40B4-BE49-F238E27FC236}">
                <a16:creationId xmlns:a16="http://schemas.microsoft.com/office/drawing/2014/main" id="{B6CB11E3-3AA3-84E4-702A-E8BCF967ABCF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6047" r="55512" b="53800"/>
          <a:stretch/>
        </p:blipFill>
        <p:spPr>
          <a:xfrm>
            <a:off x="134185" y="4719051"/>
            <a:ext cx="3475676" cy="1686123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E512FB50-9A9A-EDFC-BB80-46A2CB5FF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/>
              <a:t>기업정보관리 </a:t>
            </a:r>
            <a:r>
              <a:rPr lang="en-US" altLang="ko-KR" dirty="0"/>
              <a:t>– </a:t>
            </a:r>
            <a:r>
              <a:rPr lang="ko-KR" altLang="en-US" dirty="0"/>
              <a:t>인증서 등록</a:t>
            </a:r>
            <a:r>
              <a:rPr lang="en-US" altLang="ko-KR" dirty="0"/>
              <a:t>&amp;</a:t>
            </a:r>
            <a:r>
              <a:rPr lang="ko-KR" altLang="en-US" dirty="0"/>
              <a:t>수정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67B2451-205E-C797-A6D4-0A4885CACB0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/>
              <a:t>MYPAGE</a:t>
            </a:r>
            <a:r>
              <a:rPr lang="ko-KR" altLang="en-US" dirty="0"/>
              <a:t> </a:t>
            </a:r>
            <a:r>
              <a:rPr lang="en-US" altLang="ko-KR" dirty="0"/>
              <a:t>–</a:t>
            </a:r>
            <a:r>
              <a:rPr lang="ko-KR" altLang="en-US" dirty="0"/>
              <a:t> 기업정보관리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45847B6-B58D-A260-D982-7EFB6A6E170F}"/>
              </a:ext>
            </a:extLst>
          </p:cNvPr>
          <p:cNvSpPr>
            <a:spLocks noGrp="1"/>
          </p:cNvSpPr>
          <p:nvPr>
            <p:ph type="body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32E6140-6A7D-B951-096A-C1758AC2853C}"/>
              </a:ext>
            </a:extLst>
          </p:cNvPr>
          <p:cNvSpPr txBox="1"/>
          <p:nvPr/>
        </p:nvSpPr>
        <p:spPr>
          <a:xfrm>
            <a:off x="1654519" y="754832"/>
            <a:ext cx="360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①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70C05A52-885D-D969-043B-716F094E828C}"/>
              </a:ext>
            </a:extLst>
          </p:cNvPr>
          <p:cNvSpPr/>
          <p:nvPr/>
        </p:nvSpPr>
        <p:spPr>
          <a:xfrm>
            <a:off x="286023" y="1044907"/>
            <a:ext cx="3323838" cy="95589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A5B4CF-56E2-E394-AEC1-CC9F71AC501D}"/>
              </a:ext>
            </a:extLst>
          </p:cNvPr>
          <p:cNvSpPr txBox="1"/>
          <p:nvPr/>
        </p:nvSpPr>
        <p:spPr>
          <a:xfrm>
            <a:off x="1414366" y="1677590"/>
            <a:ext cx="3059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②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AAE57D3B-864C-49BA-C195-79E8DC3EE585}"/>
              </a:ext>
            </a:extLst>
          </p:cNvPr>
          <p:cNvSpPr/>
          <p:nvPr/>
        </p:nvSpPr>
        <p:spPr>
          <a:xfrm>
            <a:off x="883663" y="1728701"/>
            <a:ext cx="540000" cy="270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8B3F6CC-8197-A029-B616-A0244934E9BA}"/>
              </a:ext>
            </a:extLst>
          </p:cNvPr>
          <p:cNvSpPr txBox="1"/>
          <p:nvPr/>
        </p:nvSpPr>
        <p:spPr>
          <a:xfrm>
            <a:off x="7232551" y="620688"/>
            <a:ext cx="1912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기업정보 중 인증서를 등록 및 수정하는 페이지다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20E3A5D-11E2-9E41-1C34-346D09FF6C4D}"/>
              </a:ext>
            </a:extLst>
          </p:cNvPr>
          <p:cNvSpPr txBox="1"/>
          <p:nvPr/>
        </p:nvSpPr>
        <p:spPr>
          <a:xfrm>
            <a:off x="1009544" y="2077842"/>
            <a:ext cx="360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③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1AE759B-23E3-8523-1382-1E0AFE95D10D}"/>
              </a:ext>
            </a:extLst>
          </p:cNvPr>
          <p:cNvSpPr txBox="1"/>
          <p:nvPr/>
        </p:nvSpPr>
        <p:spPr bwMode="auto">
          <a:xfrm>
            <a:off x="7231162" y="3330505"/>
            <a:ext cx="1912837" cy="7407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tlCol="0">
            <a:spAutoFit/>
          </a:bodyPr>
          <a:lstStyle/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내용을 입력한다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첨부파일을 업로드할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입력한 내용을 등록하거나 취소할 수 있다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446BBB90-B018-60B0-8534-798B4A2FBA8B}"/>
              </a:ext>
            </a:extLst>
          </p:cNvPr>
          <p:cNvSpPr/>
          <p:nvPr/>
        </p:nvSpPr>
        <p:spPr>
          <a:xfrm>
            <a:off x="1325395" y="2081341"/>
            <a:ext cx="1224000" cy="270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58AD391-1A6B-A3C3-65D0-C4C8DD1C78E3}"/>
              </a:ext>
            </a:extLst>
          </p:cNvPr>
          <p:cNvSpPr txBox="1"/>
          <p:nvPr/>
        </p:nvSpPr>
        <p:spPr>
          <a:xfrm>
            <a:off x="7232258" y="1737683"/>
            <a:ext cx="20202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날짜는 직접 입력하는 것이 아니라 달력에서 선택한다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24643F9-3E8A-36E2-1262-DC4FDA24E62E}"/>
              </a:ext>
            </a:extLst>
          </p:cNvPr>
          <p:cNvSpPr txBox="1"/>
          <p:nvPr/>
        </p:nvSpPr>
        <p:spPr>
          <a:xfrm>
            <a:off x="5137132" y="773462"/>
            <a:ext cx="360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①</a:t>
            </a: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9C9CF5E7-048F-8C1E-B6FF-4CCDC63FE49D}"/>
              </a:ext>
            </a:extLst>
          </p:cNvPr>
          <p:cNvSpPr/>
          <p:nvPr/>
        </p:nvSpPr>
        <p:spPr>
          <a:xfrm>
            <a:off x="3768636" y="1063537"/>
            <a:ext cx="3323838" cy="95589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D298789-4166-6961-199B-4D2C67BCA059}"/>
              </a:ext>
            </a:extLst>
          </p:cNvPr>
          <p:cNvSpPr txBox="1"/>
          <p:nvPr/>
        </p:nvSpPr>
        <p:spPr>
          <a:xfrm>
            <a:off x="4896979" y="1696220"/>
            <a:ext cx="3059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②</a:t>
            </a: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3CF2DBDC-CE1B-DBA1-8ED0-C7BAC94F05F0}"/>
              </a:ext>
            </a:extLst>
          </p:cNvPr>
          <p:cNvSpPr/>
          <p:nvPr/>
        </p:nvSpPr>
        <p:spPr>
          <a:xfrm>
            <a:off x="4366276" y="1747331"/>
            <a:ext cx="540000" cy="270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ABCF50A-DB5F-D4BF-35CD-4E14BB8B2FE1}"/>
              </a:ext>
            </a:extLst>
          </p:cNvPr>
          <p:cNvSpPr txBox="1"/>
          <p:nvPr/>
        </p:nvSpPr>
        <p:spPr>
          <a:xfrm>
            <a:off x="4492157" y="2096472"/>
            <a:ext cx="360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③</a:t>
            </a: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E0076553-3F02-F240-450F-1318D32E429D}"/>
              </a:ext>
            </a:extLst>
          </p:cNvPr>
          <p:cNvSpPr/>
          <p:nvPr/>
        </p:nvSpPr>
        <p:spPr>
          <a:xfrm>
            <a:off x="4808008" y="2099971"/>
            <a:ext cx="1224000" cy="270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C83D71C-1F9B-524D-BA19-DFB396B3D638}"/>
              </a:ext>
            </a:extLst>
          </p:cNvPr>
          <p:cNvSpPr txBox="1"/>
          <p:nvPr/>
        </p:nvSpPr>
        <p:spPr>
          <a:xfrm>
            <a:off x="1637838" y="2781322"/>
            <a:ext cx="360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①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9D0872D9-DD71-CC24-2B3C-DEE55DC7B62F}"/>
              </a:ext>
            </a:extLst>
          </p:cNvPr>
          <p:cNvSpPr/>
          <p:nvPr/>
        </p:nvSpPr>
        <p:spPr>
          <a:xfrm>
            <a:off x="269341" y="3071397"/>
            <a:ext cx="3401733" cy="756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8DD2DCF-A8FD-0ED4-122B-B62B3B45613F}"/>
              </a:ext>
            </a:extLst>
          </p:cNvPr>
          <p:cNvSpPr txBox="1"/>
          <p:nvPr/>
        </p:nvSpPr>
        <p:spPr>
          <a:xfrm>
            <a:off x="1269894" y="3550366"/>
            <a:ext cx="3059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②</a:t>
            </a: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0163493D-677C-1583-C2D2-CF18E7B3DC55}"/>
              </a:ext>
            </a:extLst>
          </p:cNvPr>
          <p:cNvSpPr/>
          <p:nvPr/>
        </p:nvSpPr>
        <p:spPr>
          <a:xfrm>
            <a:off x="729496" y="3559032"/>
            <a:ext cx="540000" cy="270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EBB5F02-9991-CF0B-2E49-54DEFDCFD743}"/>
              </a:ext>
            </a:extLst>
          </p:cNvPr>
          <p:cNvSpPr txBox="1"/>
          <p:nvPr/>
        </p:nvSpPr>
        <p:spPr>
          <a:xfrm>
            <a:off x="1128846" y="3944485"/>
            <a:ext cx="360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③</a:t>
            </a:r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4AA0BF42-3714-8D74-38A9-E04CC5D34279}"/>
              </a:ext>
            </a:extLst>
          </p:cNvPr>
          <p:cNvSpPr/>
          <p:nvPr/>
        </p:nvSpPr>
        <p:spPr>
          <a:xfrm>
            <a:off x="1423620" y="3936278"/>
            <a:ext cx="1224000" cy="270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7EEE4EA0-D871-F2DD-AEFA-DF9D3154870E}"/>
              </a:ext>
            </a:extLst>
          </p:cNvPr>
          <p:cNvSpPr txBox="1"/>
          <p:nvPr/>
        </p:nvSpPr>
        <p:spPr>
          <a:xfrm>
            <a:off x="5137133" y="2749615"/>
            <a:ext cx="360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①</a:t>
            </a:r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5DD3890E-103E-652C-0DC5-1DF6636BE2F5}"/>
              </a:ext>
            </a:extLst>
          </p:cNvPr>
          <p:cNvSpPr/>
          <p:nvPr/>
        </p:nvSpPr>
        <p:spPr>
          <a:xfrm>
            <a:off x="3768636" y="3039690"/>
            <a:ext cx="3401733" cy="720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81568A5A-B162-9476-DF62-04D04A1F8178}"/>
              </a:ext>
            </a:extLst>
          </p:cNvPr>
          <p:cNvSpPr txBox="1"/>
          <p:nvPr/>
        </p:nvSpPr>
        <p:spPr>
          <a:xfrm>
            <a:off x="4849333" y="3466624"/>
            <a:ext cx="3059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②</a:t>
            </a:r>
          </a:p>
        </p:txBody>
      </p:sp>
      <p:sp>
        <p:nvSpPr>
          <p:cNvPr id="46" name="직사각형 45">
            <a:extLst>
              <a:ext uri="{FF2B5EF4-FFF2-40B4-BE49-F238E27FC236}">
                <a16:creationId xmlns:a16="http://schemas.microsoft.com/office/drawing/2014/main" id="{936AF78A-08F7-D49D-1618-C5A3C63D8091}"/>
              </a:ext>
            </a:extLst>
          </p:cNvPr>
          <p:cNvSpPr/>
          <p:nvPr/>
        </p:nvSpPr>
        <p:spPr>
          <a:xfrm>
            <a:off x="4309333" y="3507129"/>
            <a:ext cx="540000" cy="252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27EF52DE-A18E-AD8C-8711-2796739AF868}"/>
              </a:ext>
            </a:extLst>
          </p:cNvPr>
          <p:cNvSpPr txBox="1"/>
          <p:nvPr/>
        </p:nvSpPr>
        <p:spPr>
          <a:xfrm>
            <a:off x="4517043" y="3841888"/>
            <a:ext cx="360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③</a:t>
            </a:r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30CBE994-A55D-EF3B-6AF1-2775C2910DEC}"/>
              </a:ext>
            </a:extLst>
          </p:cNvPr>
          <p:cNvSpPr/>
          <p:nvPr/>
        </p:nvSpPr>
        <p:spPr>
          <a:xfrm>
            <a:off x="4819189" y="3859417"/>
            <a:ext cx="1224000" cy="270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3CADF3C0-624F-A371-D1EE-2CA34756110B}"/>
              </a:ext>
            </a:extLst>
          </p:cNvPr>
          <p:cNvSpPr txBox="1"/>
          <p:nvPr/>
        </p:nvSpPr>
        <p:spPr>
          <a:xfrm>
            <a:off x="1611897" y="4960808"/>
            <a:ext cx="360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①</a:t>
            </a:r>
          </a:p>
        </p:txBody>
      </p:sp>
      <p:sp>
        <p:nvSpPr>
          <p:cNvPr id="56" name="직사각형 55">
            <a:extLst>
              <a:ext uri="{FF2B5EF4-FFF2-40B4-BE49-F238E27FC236}">
                <a16:creationId xmlns:a16="http://schemas.microsoft.com/office/drawing/2014/main" id="{96247AA2-F0C7-0DA9-0B52-EFB571134566}"/>
              </a:ext>
            </a:extLst>
          </p:cNvPr>
          <p:cNvSpPr/>
          <p:nvPr/>
        </p:nvSpPr>
        <p:spPr>
          <a:xfrm>
            <a:off x="243400" y="5282923"/>
            <a:ext cx="3226113" cy="68376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FA2C4499-60C1-93D4-4F18-496906E6F23D}"/>
              </a:ext>
            </a:extLst>
          </p:cNvPr>
          <p:cNvSpPr txBox="1"/>
          <p:nvPr/>
        </p:nvSpPr>
        <p:spPr>
          <a:xfrm>
            <a:off x="1274097" y="5689660"/>
            <a:ext cx="3059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②</a:t>
            </a:r>
          </a:p>
        </p:txBody>
      </p:sp>
      <p:sp>
        <p:nvSpPr>
          <p:cNvPr id="58" name="직사각형 57">
            <a:extLst>
              <a:ext uri="{FF2B5EF4-FFF2-40B4-BE49-F238E27FC236}">
                <a16:creationId xmlns:a16="http://schemas.microsoft.com/office/drawing/2014/main" id="{645D07D7-D9D6-703F-AD43-2C9DC0466907}"/>
              </a:ext>
            </a:extLst>
          </p:cNvPr>
          <p:cNvSpPr/>
          <p:nvPr/>
        </p:nvSpPr>
        <p:spPr>
          <a:xfrm>
            <a:off x="753795" y="5698326"/>
            <a:ext cx="540000" cy="270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9762A555-799D-9853-F60B-9B76F9DCC9D3}"/>
              </a:ext>
            </a:extLst>
          </p:cNvPr>
          <p:cNvSpPr txBox="1"/>
          <p:nvPr/>
        </p:nvSpPr>
        <p:spPr>
          <a:xfrm>
            <a:off x="962231" y="6053635"/>
            <a:ext cx="360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③</a:t>
            </a:r>
          </a:p>
        </p:txBody>
      </p:sp>
      <p:sp>
        <p:nvSpPr>
          <p:cNvPr id="60" name="직사각형 59">
            <a:extLst>
              <a:ext uri="{FF2B5EF4-FFF2-40B4-BE49-F238E27FC236}">
                <a16:creationId xmlns:a16="http://schemas.microsoft.com/office/drawing/2014/main" id="{3D2F2AB5-3BAC-84FF-EE6C-8359874268D6}"/>
              </a:ext>
            </a:extLst>
          </p:cNvPr>
          <p:cNvSpPr/>
          <p:nvPr/>
        </p:nvSpPr>
        <p:spPr>
          <a:xfrm>
            <a:off x="1257005" y="6045428"/>
            <a:ext cx="1224000" cy="270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1E6D1AF5-A007-5C2D-1935-10842C06E033}"/>
              </a:ext>
            </a:extLst>
          </p:cNvPr>
          <p:cNvSpPr txBox="1"/>
          <p:nvPr/>
        </p:nvSpPr>
        <p:spPr>
          <a:xfrm>
            <a:off x="5087573" y="5025661"/>
            <a:ext cx="360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①</a:t>
            </a:r>
          </a:p>
        </p:txBody>
      </p:sp>
      <p:sp>
        <p:nvSpPr>
          <p:cNvPr id="69" name="직사각형 68">
            <a:extLst>
              <a:ext uri="{FF2B5EF4-FFF2-40B4-BE49-F238E27FC236}">
                <a16:creationId xmlns:a16="http://schemas.microsoft.com/office/drawing/2014/main" id="{97CE0785-0288-3627-9CE0-382EE9A82402}"/>
              </a:ext>
            </a:extLst>
          </p:cNvPr>
          <p:cNvSpPr/>
          <p:nvPr/>
        </p:nvSpPr>
        <p:spPr>
          <a:xfrm>
            <a:off x="3719076" y="5320652"/>
            <a:ext cx="3301196" cy="71089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F33D1C51-6CEE-8705-0F09-42353ECB5E51}"/>
              </a:ext>
            </a:extLst>
          </p:cNvPr>
          <p:cNvSpPr txBox="1"/>
          <p:nvPr/>
        </p:nvSpPr>
        <p:spPr>
          <a:xfrm>
            <a:off x="4679437" y="5754513"/>
            <a:ext cx="3059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②</a:t>
            </a:r>
          </a:p>
        </p:txBody>
      </p:sp>
      <p:sp>
        <p:nvSpPr>
          <p:cNvPr id="71" name="직사각형 70">
            <a:extLst>
              <a:ext uri="{FF2B5EF4-FFF2-40B4-BE49-F238E27FC236}">
                <a16:creationId xmlns:a16="http://schemas.microsoft.com/office/drawing/2014/main" id="{75EC1F2D-EC33-2F1B-E906-E85060404503}"/>
              </a:ext>
            </a:extLst>
          </p:cNvPr>
          <p:cNvSpPr/>
          <p:nvPr/>
        </p:nvSpPr>
        <p:spPr>
          <a:xfrm>
            <a:off x="4159135" y="5763179"/>
            <a:ext cx="540000" cy="270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B87F8B4C-AB64-5875-7C1B-80502FA6676A}"/>
              </a:ext>
            </a:extLst>
          </p:cNvPr>
          <p:cNvSpPr txBox="1"/>
          <p:nvPr/>
        </p:nvSpPr>
        <p:spPr>
          <a:xfrm>
            <a:off x="4468051" y="6118488"/>
            <a:ext cx="360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③</a:t>
            </a:r>
          </a:p>
        </p:txBody>
      </p:sp>
      <p:sp>
        <p:nvSpPr>
          <p:cNvPr id="73" name="직사각형 72">
            <a:extLst>
              <a:ext uri="{FF2B5EF4-FFF2-40B4-BE49-F238E27FC236}">
                <a16:creationId xmlns:a16="http://schemas.microsoft.com/office/drawing/2014/main" id="{DA9DCBEB-E17D-1F3E-D3E3-EADA3B1D79AE}"/>
              </a:ext>
            </a:extLst>
          </p:cNvPr>
          <p:cNvSpPr/>
          <p:nvPr/>
        </p:nvSpPr>
        <p:spPr>
          <a:xfrm>
            <a:off x="4762825" y="6110281"/>
            <a:ext cx="1224000" cy="270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6171974"/>
      </p:ext>
    </p:extLst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D600164E-603A-EFAC-D3CC-DDE998973BA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350" t="7512" r="15350"/>
          <a:stretch/>
        </p:blipFill>
        <p:spPr>
          <a:xfrm>
            <a:off x="216910" y="1124744"/>
            <a:ext cx="6625050" cy="4752528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E512FB50-9A9A-EDFC-BB80-46A2CB5FF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내정보수정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67B2451-205E-C797-A6D4-0A4885CACB0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/>
              <a:t>MYPAGE</a:t>
            </a:r>
            <a:r>
              <a:rPr lang="ko-KR" altLang="en-US" dirty="0"/>
              <a:t> </a:t>
            </a:r>
            <a:r>
              <a:rPr lang="en-US" altLang="ko-KR" dirty="0"/>
              <a:t>–</a:t>
            </a:r>
            <a:r>
              <a:rPr lang="ko-KR" altLang="en-US" dirty="0"/>
              <a:t> 내정보수정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45847B6-B58D-A260-D982-7EFB6A6E170F}"/>
              </a:ext>
            </a:extLst>
          </p:cNvPr>
          <p:cNvSpPr>
            <a:spLocks noGrp="1"/>
          </p:cNvSpPr>
          <p:nvPr>
            <p:ph type="body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32E6140-6A7D-B951-096A-C1758AC2853C}"/>
              </a:ext>
            </a:extLst>
          </p:cNvPr>
          <p:cNvSpPr txBox="1"/>
          <p:nvPr/>
        </p:nvSpPr>
        <p:spPr>
          <a:xfrm>
            <a:off x="56256" y="3733078"/>
            <a:ext cx="360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①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70C05A52-885D-D969-043B-716F094E828C}"/>
              </a:ext>
            </a:extLst>
          </p:cNvPr>
          <p:cNvSpPr/>
          <p:nvPr/>
        </p:nvSpPr>
        <p:spPr>
          <a:xfrm>
            <a:off x="2915816" y="5515256"/>
            <a:ext cx="1152128" cy="27302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A5B4CF-56E2-E394-AEC1-CC9F71AC501D}"/>
              </a:ext>
            </a:extLst>
          </p:cNvPr>
          <p:cNvSpPr txBox="1"/>
          <p:nvPr/>
        </p:nvSpPr>
        <p:spPr>
          <a:xfrm>
            <a:off x="2932579" y="2908104"/>
            <a:ext cx="3059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②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37CB9B53-1B63-7E9D-5924-6CDC75952A38}"/>
              </a:ext>
            </a:extLst>
          </p:cNvPr>
          <p:cNvSpPr/>
          <p:nvPr/>
        </p:nvSpPr>
        <p:spPr>
          <a:xfrm>
            <a:off x="386665" y="2313360"/>
            <a:ext cx="6228000" cy="307495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AAE57D3B-864C-49BA-C195-79E8DC3EE585}"/>
              </a:ext>
            </a:extLst>
          </p:cNvPr>
          <p:cNvSpPr/>
          <p:nvPr/>
        </p:nvSpPr>
        <p:spPr>
          <a:xfrm>
            <a:off x="386665" y="2914624"/>
            <a:ext cx="2529151" cy="252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/>
          <a:lstStyle/>
          <a:p>
            <a:pPr algn="ctr">
              <a:defRPr/>
            </a:pPr>
            <a:endParaRPr kumimoji="1" lang="ko-KR" altLang="en-US" sz="900" b="0" dirty="0">
              <a:solidFill>
                <a:schemeClr val="bg2">
                  <a:lumMod val="10000"/>
                </a:schemeClr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8B3F6CC-8197-A029-B616-A0244934E9BA}"/>
              </a:ext>
            </a:extLst>
          </p:cNvPr>
          <p:cNvSpPr txBox="1"/>
          <p:nvPr/>
        </p:nvSpPr>
        <p:spPr>
          <a:xfrm>
            <a:off x="7232551" y="620688"/>
            <a:ext cx="1912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900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회원가입할</a:t>
            </a:r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때 입력한 정보를 수정하는 페이지다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20E3A5D-11E2-9E41-1C34-346D09FF6C4D}"/>
              </a:ext>
            </a:extLst>
          </p:cNvPr>
          <p:cNvSpPr txBox="1"/>
          <p:nvPr/>
        </p:nvSpPr>
        <p:spPr>
          <a:xfrm>
            <a:off x="2588929" y="5492330"/>
            <a:ext cx="360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③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1AE759B-23E3-8523-1382-1E0AFE95D10D}"/>
              </a:ext>
            </a:extLst>
          </p:cNvPr>
          <p:cNvSpPr txBox="1"/>
          <p:nvPr/>
        </p:nvSpPr>
        <p:spPr bwMode="auto">
          <a:xfrm>
            <a:off x="7231162" y="3330505"/>
            <a:ext cx="1912837" cy="906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tlCol="0">
            <a:spAutoFit/>
          </a:bodyPr>
          <a:lstStyle/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수정할 항목을 입력한다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해당 항목을 반드시 입력해야 정보가 저장된다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  <a:p>
            <a:pPr marL="144000" indent="-144000">
              <a:lnSpc>
                <a:spcPct val="120000"/>
              </a:lnSpc>
              <a:buClr>
                <a:srgbClr val="FF0000"/>
              </a:buClr>
              <a:buFont typeface="+mj-ea"/>
              <a:buAutoNum type="circleNumDbPlain"/>
            </a:pPr>
            <a:r>
              <a:rPr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수정한 정보를 저장하거나 취소한다</a:t>
            </a:r>
            <a:r>
              <a:rPr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889BBBD-F3E3-B294-EB96-31AC50A85CB8}"/>
              </a:ext>
            </a:extLst>
          </p:cNvPr>
          <p:cNvSpPr txBox="1"/>
          <p:nvPr/>
        </p:nvSpPr>
        <p:spPr>
          <a:xfrm>
            <a:off x="7232258" y="1737683"/>
            <a:ext cx="2020262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이전 비밀번호 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(</a:t>
            </a:r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현재 비밀번호를 입력한다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.)</a:t>
            </a:r>
            <a:r>
              <a:rPr kumimoji="1" lang="ko-KR" altLang="en-US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항목을 반드시 입력해야 수정한 정보가 저장된다</a:t>
            </a:r>
            <a:r>
              <a:rPr kumimoji="1" lang="en-US" altLang="ko-KR" sz="9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34265529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6f35fec2-f8ca-45ff-a3e1-a8607d73987a">
      <Terms xmlns="http://schemas.microsoft.com/office/infopath/2007/PartnerControls"/>
    </lcf76f155ced4ddcb4097134ff3c332f>
    <TaxCatchAll xmlns="1ae1af7b-eeb0-4c9f-8710-b74cac93e3a0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문서" ma:contentTypeID="0x010100E7136F975824AE4786F9CA1C10E2296E" ma:contentTypeVersion="10" ma:contentTypeDescription="새 문서를 만듭니다." ma:contentTypeScope="" ma:versionID="c5fab3dcd55c4decee92ddea9a87488b">
  <xsd:schema xmlns:xsd="http://www.w3.org/2001/XMLSchema" xmlns:xs="http://www.w3.org/2001/XMLSchema" xmlns:p="http://schemas.microsoft.com/office/2006/metadata/properties" xmlns:ns2="6f35fec2-f8ca-45ff-a3e1-a8607d73987a" xmlns:ns3="1ae1af7b-eeb0-4c9f-8710-b74cac93e3a0" targetNamespace="http://schemas.microsoft.com/office/2006/metadata/properties" ma:root="true" ma:fieldsID="7c528464ac79f802ddba5e3bf6086e2b" ns2:_="" ns3:_="">
    <xsd:import namespace="6f35fec2-f8ca-45ff-a3e1-a8607d73987a"/>
    <xsd:import namespace="1ae1af7b-eeb0-4c9f-8710-b74cac93e3a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35fec2-f8ca-45ff-a3e1-a8607d73987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이미지 태그" ma:readOnly="false" ma:fieldId="{5cf76f15-5ced-4ddc-b409-7134ff3c332f}" ma:taxonomyMulti="true" ma:sspId="6f833a81-9511-4c57-b568-e9df9f7c52e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e1af7b-eeb0-4c9f-8710-b74cac93e3a0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9bb044a5-f89b-48d2-a8ff-bfcee303af21}" ma:internalName="TaxCatchAll" ma:showField="CatchAllData" ma:web="1ae1af7b-eeb0-4c9f-8710-b74cac93e3a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콘텐츠 형식"/>
        <xsd:element ref="dc:title" minOccurs="0" maxOccurs="1" ma:index="4" ma:displayName="제목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51AB12C-64FD-4544-931C-3F653C5315F4}">
  <ds:schemaRefs>
    <ds:schemaRef ds:uri="6f35fec2-f8ca-45ff-a3e1-a8607d73987a"/>
    <ds:schemaRef ds:uri="http://www.w3.org/XML/1998/namespace"/>
    <ds:schemaRef ds:uri="http://purl.org/dc/dcmitype/"/>
    <ds:schemaRef ds:uri="http://schemas.openxmlformats.org/package/2006/metadata/core-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1ae1af7b-eeb0-4c9f-8710-b74cac93e3a0"/>
    <ds:schemaRef ds:uri="http://schemas.microsoft.com/office/2006/metadata/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F639F721-4615-4C7B-943D-81BF9499ACE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f35fec2-f8ca-45ff-a3e1-a8607d73987a"/>
    <ds:schemaRef ds:uri="1ae1af7b-eeb0-4c9f-8710-b74cac93e3a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A497D9F-4C8A-4BBA-9B59-64E05022E99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12983</TotalTime>
  <Words>1549</Words>
  <Application>Microsoft Office PowerPoint</Application>
  <PresentationFormat>화면 슬라이드 쇼(4:3)</PresentationFormat>
  <Paragraphs>392</Paragraphs>
  <Slides>35</Slides>
  <Notes>14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35</vt:i4>
      </vt:variant>
    </vt:vector>
  </HeadingPairs>
  <TitlesOfParts>
    <vt:vector size="43" baseType="lpstr">
      <vt:lpstr>굴림</vt:lpstr>
      <vt:lpstr>나눔고딕</vt:lpstr>
      <vt:lpstr>Malgun Gothic</vt:lpstr>
      <vt:lpstr>Malgun Gothic</vt:lpstr>
      <vt:lpstr>Arial</vt:lpstr>
      <vt:lpstr>Times New Roman</vt:lpstr>
      <vt:lpstr>Wingdings</vt:lpstr>
      <vt:lpstr>Office 테마</vt:lpstr>
      <vt:lpstr>사용자 매뉴얼</vt:lpstr>
      <vt:lpstr>PowerPoint 프레젠테이션</vt:lpstr>
      <vt:lpstr>로그인</vt:lpstr>
      <vt:lpstr>최초 로그인</vt:lpstr>
      <vt:lpstr>아이디 찾기</vt:lpstr>
      <vt:lpstr>비밀번호 찾기</vt:lpstr>
      <vt:lpstr>회원가입</vt:lpstr>
      <vt:lpstr>회원가입</vt:lpstr>
      <vt:lpstr>메인화면</vt:lpstr>
      <vt:lpstr>메인화면</vt:lpstr>
      <vt:lpstr>메인화면</vt:lpstr>
      <vt:lpstr>접수중인 사업</vt:lpstr>
      <vt:lpstr>모든 사업</vt:lpstr>
      <vt:lpstr>사업 공고 상세 페이지</vt:lpstr>
      <vt:lpstr>사업공고 신청(1) - 약관동의</vt:lpstr>
      <vt:lpstr>사업공고 신청(2) - 기본정보</vt:lpstr>
      <vt:lpstr>사업공고 신청(3) - 제출파일</vt:lpstr>
      <vt:lpstr>사업공고 신청(4) - 신청자정보</vt:lpstr>
      <vt:lpstr>신청상세내역</vt:lpstr>
      <vt:lpstr>커뮤니티</vt:lpstr>
      <vt:lpstr>FAQ</vt:lpstr>
      <vt:lpstr>FAQ</vt:lpstr>
      <vt:lpstr>Q&amp;A</vt:lpstr>
      <vt:lpstr>Q&amp;A</vt:lpstr>
      <vt:lpstr>Q&amp;A</vt:lpstr>
      <vt:lpstr>자료실</vt:lpstr>
      <vt:lpstr>자료실</vt:lpstr>
      <vt:lpstr>MY pAGE</vt:lpstr>
      <vt:lpstr>신청현황</vt:lpstr>
      <vt:lpstr>신청현황 상세보기</vt:lpstr>
      <vt:lpstr>관심사업공고</vt:lpstr>
      <vt:lpstr>기업정보관리 - 기본정보</vt:lpstr>
      <vt:lpstr>기업정보관리 - 인증서</vt:lpstr>
      <vt:lpstr>기업정보관리 – 인증서 등록&amp;수정</vt:lpstr>
      <vt:lpstr>내정보수정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 Template</dc:title>
  <dc:creator>free2005</dc:creator>
  <cp:lastModifiedBy>변희주</cp:lastModifiedBy>
  <cp:revision>1535</cp:revision>
  <cp:lastPrinted>2017-02-22T02:59:46Z</cp:lastPrinted>
  <dcterms:created xsi:type="dcterms:W3CDTF">2012-09-13T02:46:45Z</dcterms:created>
  <dcterms:modified xsi:type="dcterms:W3CDTF">2026-03-30T05:19:24Z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0x010100E7136F975824AE4786F9CA1C10E2296E</vt:lpwstr>
  </property>
</Properties>
</file>